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tl="1" removePersonalInfoOnSave="1" saveSubsetFonts="1">
  <p:sldMasterIdLst>
    <p:sldMasterId id="2147483660" r:id="rId2"/>
  </p:sldMasterIdLst>
  <p:sldIdLst>
    <p:sldId id="271" r:id="rId3"/>
    <p:sldId id="259" r:id="rId4"/>
    <p:sldId id="302" r:id="rId5"/>
    <p:sldId id="303" r:id="rId6"/>
    <p:sldId id="260" r:id="rId7"/>
    <p:sldId id="277" r:id="rId8"/>
    <p:sldId id="305" r:id="rId9"/>
    <p:sldId id="278" r:id="rId10"/>
    <p:sldId id="279" r:id="rId11"/>
    <p:sldId id="280" r:id="rId12"/>
    <p:sldId id="281" r:id="rId13"/>
    <p:sldId id="282" r:id="rId14"/>
    <p:sldId id="283" r:id="rId15"/>
    <p:sldId id="284" r:id="rId16"/>
    <p:sldId id="285" r:id="rId17"/>
    <p:sldId id="286" r:id="rId18"/>
    <p:sldId id="287" r:id="rId19"/>
    <p:sldId id="288" r:id="rId20"/>
    <p:sldId id="289" r:id="rId21"/>
    <p:sldId id="291" r:id="rId22"/>
    <p:sldId id="293" r:id="rId23"/>
    <p:sldId id="294" r:id="rId24"/>
    <p:sldId id="295" r:id="rId25"/>
    <p:sldId id="296" r:id="rId26"/>
    <p:sldId id="297" r:id="rId27"/>
    <p:sldId id="299" r:id="rId28"/>
    <p:sldId id="300" r:id="rId29"/>
    <p:sldId id="301" r:id="rId30"/>
    <p:sldId id="307" r:id="rId31"/>
    <p:sldId id="308" r:id="rId32"/>
    <p:sldId id="309" r:id="rId33"/>
    <p:sldId id="310" r:id="rId34"/>
    <p:sldId id="311" r:id="rId35"/>
    <p:sldId id="312" r:id="rId36"/>
    <p:sldId id="306" r:id="rId37"/>
    <p:sldId id="304" r:id="rId38"/>
    <p:sldId id="298" r:id="rId39"/>
  </p:sldIdLst>
  <p:sldSz cx="9144000" cy="5143500" type="screen16x9"/>
  <p:notesSz cx="6858000" cy="9144000"/>
  <p:custDataLst>
    <p:tags r:id="rId40"/>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793D81CF-94F2-401A-BA57-92F5A7B2D0C5}" styleName="סגנון ביניים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9DCAF9ED-07DC-4A11-8D7F-57B35C25682E}" styleName="סגנון ביניים 1 - הדגשה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E171933-4619-4E11-9A3F-F7608DF75F80}" styleName="סגנון ביניים 1 - הדגשה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10A1B5D5-9B99-4C35-A422-299274C87663}" styleName="סגנון ביניים 1 - הדגשה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4380"/>
    <p:restoredTop sz="99672" autoAdjust="0"/>
  </p:normalViewPr>
  <p:slideViewPr>
    <p:cSldViewPr>
      <p:cViewPr>
        <p:scale>
          <a:sx n="100" d="100"/>
          <a:sy n="100" d="100"/>
        </p:scale>
        <p:origin x="-102" y="-72"/>
      </p:cViewPr>
      <p:guideLst>
        <p:guide orient="horz" pos="1620"/>
        <p:guide pos="2880"/>
      </p:guideLst>
    </p:cSldViewPr>
  </p:slideViewPr>
  <p:notesTextViewPr>
    <p:cViewPr>
      <p:scale>
        <a:sx n="1" d="1"/>
        <a:sy n="1" d="1"/>
      </p:scale>
      <p:origin x="0" y="0"/>
    </p:cViewPr>
  </p:notesTextViewPr>
  <p:sorterViewPr>
    <p:cViewPr>
      <p:scale>
        <a:sx n="100" d="100"/>
        <a:sy n="100" d="100"/>
      </p:scale>
      <p:origin x="0" y="0"/>
    </p:cViewPr>
  </p:sorterViewPr>
  <p:notesViewPr>
    <p:cSldViewPr>
      <p:cViewPr>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2" Type="http://schemas.openxmlformats.org/officeDocument/2006/relationships/slideMaster" Target="slideMasters/slideMaster1.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tags" Target="tags/tag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10.png"/><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10.png"/><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3" Type="http://schemas.openxmlformats.org/officeDocument/2006/relationships/hyperlink" Target="http://www.iai.co.il/" TargetMode="External"/><Relationship Id="rId2" Type="http://schemas.openxmlformats.org/officeDocument/2006/relationships/image" Target="../media/image5.jpeg"/><Relationship Id="rId1" Type="http://schemas.openxmlformats.org/officeDocument/2006/relationships/slideMaster" Target="../slideMasters/slideMaster1.xml"/><Relationship Id="rId6" Type="http://schemas.openxmlformats.org/officeDocument/2006/relationships/image" Target="../media/image2.png"/><Relationship Id="rId5" Type="http://schemas.openxmlformats.org/officeDocument/2006/relationships/image" Target="../media/image6.png"/><Relationship Id="rId4" Type="http://schemas.openxmlformats.org/officeDocument/2006/relationships/hyperlink" Target="mailto:marketing@elta.co.il" TargetMode="Externa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tretch>
            <a:fillRect/>
          </a:stretch>
        </a:blip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p:cNvSpPr>
            <a:spLocks noGrp="1"/>
          </p:cNvSpPr>
          <p:nvPr>
            <p:ph type="ctrTitle"/>
          </p:nvPr>
        </p:nvSpPr>
        <p:spPr>
          <a:xfrm>
            <a:off x="1922776" y="3723878"/>
            <a:ext cx="6033600" cy="588833"/>
          </a:xfrm>
          <a:prstGeom prst="rect">
            <a:avLst/>
          </a:prstGeom>
        </p:spPr>
        <p:txBody>
          <a:bodyPr lIns="0" tIns="0" rIns="0" bIns="0" anchor="ctr" anchorCtr="0">
            <a:noAutofit/>
          </a:bodyPr>
          <a:lstStyle>
            <a:lvl1pPr algn="ctr" rtl="1">
              <a:defRPr sz="2600" b="1" cap="all" baseline="0">
                <a:solidFill>
                  <a:schemeClr val="tx1"/>
                </a:solidFill>
                <a:latin typeface="+mj-lt"/>
              </a:defRPr>
            </a:lvl1pPr>
          </a:lstStyle>
          <a:p>
            <a:endParaRPr lang="en-US" dirty="0"/>
          </a:p>
        </p:txBody>
      </p:sp>
      <p:sp>
        <p:nvSpPr>
          <p:cNvPr id="3" name="Subtitle 2"/>
          <p:cNvSpPr>
            <a:spLocks noGrp="1"/>
          </p:cNvSpPr>
          <p:nvPr>
            <p:ph type="subTitle" idx="1" hasCustomPrompt="1"/>
          </p:nvPr>
        </p:nvSpPr>
        <p:spPr>
          <a:xfrm>
            <a:off x="1922776" y="4311905"/>
            <a:ext cx="6033600" cy="326342"/>
          </a:xfrm>
          <a:prstGeom prst="rect">
            <a:avLst/>
          </a:prstGeom>
        </p:spPr>
        <p:txBody>
          <a:bodyPr lIns="0" tIns="72000" rIns="0" bIns="72000" anchor="ctr" anchorCtr="0">
            <a:noAutofit/>
          </a:bodyPr>
          <a:lstStyle>
            <a:lvl1pPr marL="0" indent="0" algn="ctr" rtl="1">
              <a:buNone/>
              <a:defRPr sz="1800" b="0" cap="none" baseline="0">
                <a:solidFill>
                  <a:schemeClr val="tx1"/>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he-IL" dirty="0" smtClean="0"/>
              <a:t>לחץ כדי להוסיף תאריך</a:t>
            </a:r>
            <a:endParaRPr lang="en-US" dirty="0"/>
          </a:p>
        </p:txBody>
      </p:sp>
      <p:pic>
        <p:nvPicPr>
          <p:cNvPr id="6" name="Picture 3"/>
          <p:cNvPicPr>
            <a:picLocks noChangeAspect="1" noChangeArrowheads="1"/>
          </p:cNvPicPr>
          <p:nvPr userDrawn="1"/>
        </p:nvPicPr>
        <p:blipFill rotWithShape="1">
          <a:blip r:embed="rId4">
            <a:extLst>
              <a:ext uri="{28A0092B-C50C-407E-A947-70E740481C1C}">
                <a14:useLocalDpi xmlns:a14="http://schemas.microsoft.com/office/drawing/2010/main" val="0"/>
              </a:ext>
            </a:extLst>
          </a:blip>
          <a:srcRect l="5635" t="12252" r="3702" b="23691"/>
          <a:stretch/>
        </p:blipFill>
        <p:spPr bwMode="auto">
          <a:xfrm>
            <a:off x="0" y="4873828"/>
            <a:ext cx="1440160" cy="2600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le 72"/>
          <p:cNvSpPr>
            <a:spLocks noChangeArrowheads="1"/>
          </p:cNvSpPr>
          <p:nvPr userDrawn="1"/>
        </p:nvSpPr>
        <p:spPr bwMode="auto">
          <a:xfrm>
            <a:off x="1512168" y="4727634"/>
            <a:ext cx="7452320" cy="192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650" b="1" i="0" u="none" strike="noStrike" kern="1200" cap="none" spc="0" normalizeH="0" baseline="0" noProof="0" dirty="0" smtClean="0">
                <a:ln>
                  <a:noFill/>
                </a:ln>
                <a:solidFill>
                  <a:sysClr val="window" lastClr="FFFFFF">
                    <a:lumMod val="50000"/>
                  </a:sysClr>
                </a:solidFill>
                <a:effectLst/>
                <a:uLnTx/>
                <a:uFillTx/>
                <a:latin typeface="Arial" pitchFamily="34" charset="0"/>
                <a:ea typeface="+mn-ea"/>
                <a:cs typeface="Arial" pitchFamily="34" charset="0"/>
              </a:rPr>
              <a:t>Unclassified</a:t>
            </a:r>
            <a:endParaRPr kumimoji="0" lang="he-IL" sz="650" b="1" i="0" u="none" strike="noStrike" kern="1200" cap="none" spc="0" normalizeH="0" baseline="0" noProof="0" dirty="0" smtClean="0">
              <a:ln>
                <a:noFill/>
              </a:ln>
              <a:solidFill>
                <a:sysClr val="window" lastClr="FFFFFF">
                  <a:lumMod val="50000"/>
                </a:sysClr>
              </a:solidFill>
              <a:effectLst/>
              <a:uLnTx/>
              <a:uFillTx/>
              <a:latin typeface="Arial" pitchFamily="34" charset="0"/>
              <a:ea typeface="+mn-ea"/>
              <a:cs typeface="Arial" pitchFamily="34" charset="0"/>
            </a:endParaRPr>
          </a:p>
        </p:txBody>
      </p:sp>
    </p:spTree>
    <p:extLst>
      <p:ext uri="{BB962C8B-B14F-4D97-AF65-F5344CB8AC3E}">
        <p14:creationId xmlns:p14="http://schemas.microsoft.com/office/powerpoint/2010/main" val="2583279561"/>
      </p:ext>
    </p:extLst>
  </p:cSld>
  <p:clrMapOvr>
    <a:masterClrMapping/>
  </p:clrMapOvr>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hoto and Content">
    <p:spTree>
      <p:nvGrpSpPr>
        <p:cNvPr id="1" name=""/>
        <p:cNvGrpSpPr/>
        <p:nvPr/>
      </p:nvGrpSpPr>
      <p:grpSpPr>
        <a:xfrm>
          <a:off x="0" y="0"/>
          <a:ext cx="0" cy="0"/>
          <a:chOff x="0" y="0"/>
          <a:chExt cx="0" cy="0"/>
        </a:xfrm>
      </p:grpSpPr>
      <p:sp>
        <p:nvSpPr>
          <p:cNvPr id="17" name="TextBox 16"/>
          <p:cNvSpPr txBox="1"/>
          <p:nvPr userDrawn="1"/>
        </p:nvSpPr>
        <p:spPr>
          <a:xfrm>
            <a:off x="8649146" y="4791948"/>
            <a:ext cx="387350" cy="230832"/>
          </a:xfrm>
          <a:prstGeom prst="rect">
            <a:avLst/>
          </a:prstGeom>
          <a:noFill/>
        </p:spPr>
        <p:txBody>
          <a:bodyPr wrap="square" lIns="0" rIns="0" rtlCol="0">
            <a:spAutoFit/>
          </a:bodyPr>
          <a:lstStyle>
            <a:defPPr>
              <a:defRPr lang="en-US"/>
            </a:defPPr>
            <a:lvl1pPr algn="r">
              <a:defRPr sz="900">
                <a:solidFill>
                  <a:schemeClr val="tx2">
                    <a:lumMod val="60000"/>
                    <a:lumOff val="40000"/>
                  </a:schemeClr>
                </a:solidFill>
              </a:defRPr>
            </a:lvl1pPr>
          </a:lstStyle>
          <a:p>
            <a:pPr algn="r" rtl="0"/>
            <a:r>
              <a:rPr lang="en-US" dirty="0" smtClean="0">
                <a:solidFill>
                  <a:srgbClr val="646464">
                    <a:lumMod val="60000"/>
                    <a:lumOff val="40000"/>
                  </a:srgbClr>
                </a:solidFill>
              </a:rPr>
              <a:t>| </a:t>
            </a:r>
            <a:fld id="{746B6BB7-8FD9-4516-A2B1-95A48CAD54C6}" type="slidenum">
              <a:rPr lang="en-US" smtClean="0">
                <a:solidFill>
                  <a:srgbClr val="646464">
                    <a:lumMod val="60000"/>
                    <a:lumOff val="40000"/>
                  </a:srgbClr>
                </a:solidFill>
              </a:rPr>
              <a:pPr algn="r" rtl="0"/>
              <a:t>‹#›</a:t>
            </a:fld>
            <a:endParaRPr lang="en-US" dirty="0">
              <a:solidFill>
                <a:srgbClr val="646464">
                  <a:lumMod val="60000"/>
                  <a:lumOff val="40000"/>
                </a:srgbClr>
              </a:solidFill>
            </a:endParaRPr>
          </a:p>
        </p:txBody>
      </p:sp>
      <p:pic>
        <p:nvPicPr>
          <p:cNvPr id="11" name="תמונה 10"/>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a:xfrm>
            <a:off x="-1" y="527528"/>
            <a:ext cx="1671781" cy="381000"/>
          </a:xfrm>
          <a:prstGeom prst="rect">
            <a:avLst/>
          </a:prstGeom>
        </p:spPr>
      </p:pic>
      <p:pic>
        <p:nvPicPr>
          <p:cNvPr id="12" name="Picture 2" descr="D:\WORKSPACE2013\IDEA\IAI\TEMPLATE\Materials for PPT\Logo.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284007" y="124249"/>
            <a:ext cx="728933" cy="471070"/>
          </a:xfrm>
          <a:prstGeom prst="rect">
            <a:avLst/>
          </a:prstGeom>
          <a:noFill/>
          <a:extLst>
            <a:ext uri="{909E8E84-426E-40DD-AFC4-6F175D3DCCD1}">
              <a14:hiddenFill xmlns:a14="http://schemas.microsoft.com/office/drawing/2010/main">
                <a:solidFill>
                  <a:srgbClr val="FFFFFF"/>
                </a:solidFill>
              </a14:hiddenFill>
            </a:ext>
          </a:extLst>
        </p:spPr>
      </p:pic>
      <p:sp>
        <p:nvSpPr>
          <p:cNvPr id="16" name="מציין מיקום של תמונה 4"/>
          <p:cNvSpPr>
            <a:spLocks noGrp="1"/>
          </p:cNvSpPr>
          <p:nvPr>
            <p:ph type="pic" sz="quarter" idx="10"/>
          </p:nvPr>
        </p:nvSpPr>
        <p:spPr>
          <a:xfrm>
            <a:off x="107504" y="908528"/>
            <a:ext cx="4263654" cy="3849101"/>
          </a:xfrm>
          <a:prstGeom prst="rect">
            <a:avLst/>
          </a:prstGeom>
        </p:spPr>
        <p:txBody>
          <a:bodyPr/>
          <a:lstStyle>
            <a:lvl1pPr marL="0" indent="0">
              <a:buNone/>
              <a:defRPr/>
            </a:lvl1pPr>
          </a:lstStyle>
          <a:p>
            <a:endParaRPr lang="en-US" dirty="0"/>
          </a:p>
        </p:txBody>
      </p:sp>
      <p:sp>
        <p:nvSpPr>
          <p:cNvPr id="19" name="Title 1"/>
          <p:cNvSpPr>
            <a:spLocks noGrp="1"/>
          </p:cNvSpPr>
          <p:nvPr>
            <p:ph type="title"/>
          </p:nvPr>
        </p:nvSpPr>
        <p:spPr>
          <a:xfrm>
            <a:off x="4764505" y="915566"/>
            <a:ext cx="4004845" cy="622301"/>
          </a:xfrm>
          <a:prstGeom prst="rect">
            <a:avLst/>
          </a:prstGeom>
        </p:spPr>
        <p:txBody>
          <a:bodyPr vert="horz" lIns="0" tIns="45720" rIns="91440" bIns="45720" rtlCol="0" anchor="ctr" anchorCtr="0">
            <a:noAutofit/>
          </a:bodyPr>
          <a:lstStyle>
            <a:lvl1pPr>
              <a:defRPr lang="en-US">
                <a:solidFill>
                  <a:schemeClr val="tx1"/>
                </a:solidFill>
              </a:defRPr>
            </a:lvl1pPr>
          </a:lstStyle>
          <a:p>
            <a:pPr lvl="0"/>
            <a:endParaRPr lang="en-US" dirty="0"/>
          </a:p>
        </p:txBody>
      </p:sp>
      <p:sp>
        <p:nvSpPr>
          <p:cNvPr id="20" name="Rectangle 72"/>
          <p:cNvSpPr>
            <a:spLocks noChangeArrowheads="1"/>
          </p:cNvSpPr>
          <p:nvPr userDrawn="1"/>
        </p:nvSpPr>
        <p:spPr bwMode="auto">
          <a:xfrm>
            <a:off x="1512168" y="4727634"/>
            <a:ext cx="7452320"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he-IL" sz="650" b="1" i="0" u="none" strike="noStrike" kern="1200" cap="none" spc="0" normalizeH="0" baseline="0" noProof="0" dirty="0" smtClean="0">
                <a:ln>
                  <a:noFill/>
                </a:ln>
                <a:solidFill>
                  <a:sysClr val="window" lastClr="FFFFFF">
                    <a:lumMod val="50000"/>
                  </a:sysClr>
                </a:solidFill>
                <a:effectLst/>
                <a:uLnTx/>
                <a:uFillTx/>
                <a:latin typeface="Arial" pitchFamily="34" charset="0"/>
                <a:ea typeface="+mn-ea"/>
                <a:cs typeface="Arial" pitchFamily="34" charset="0"/>
              </a:rPr>
              <a:t>בלמ"ס</a:t>
            </a:r>
          </a:p>
          <a:p>
            <a:pPr marL="0" marR="0" lvl="0" indent="0" algn="ctr" defTabSz="914400" rtl="1" eaLnBrk="1" fontAlgn="base" latinLnBrk="0" hangingPunct="1">
              <a:lnSpc>
                <a:spcPct val="100000"/>
              </a:lnSpc>
              <a:spcBef>
                <a:spcPct val="0"/>
              </a:spcBef>
              <a:spcAft>
                <a:spcPct val="0"/>
              </a:spcAft>
              <a:buClrTx/>
              <a:buSzTx/>
              <a:buFontTx/>
              <a:buNone/>
              <a:tabLst/>
              <a:defRPr/>
            </a:pPr>
            <a:r>
              <a:rPr kumimoji="0" lang="he-IL" sz="650" b="0" i="0" u="none" strike="noStrike" kern="0" cap="none" spc="0" normalizeH="0" baseline="0" dirty="0" smtClean="0">
                <a:ln>
                  <a:noFill/>
                </a:ln>
                <a:solidFill>
                  <a:sysClr val="window" lastClr="FFFFFF">
                    <a:lumMod val="50000"/>
                  </a:sysClr>
                </a:solidFill>
                <a:effectLst/>
                <a:uLnTx/>
                <a:uFillTx/>
                <a:latin typeface="Arial" pitchFamily="34" charset="0"/>
                <a:ea typeface="+mn-ea"/>
                <a:cs typeface="Arial" pitchFamily="34" charset="0"/>
              </a:rPr>
              <a:t>מסמך זה מכיל מידע קנייני בבעלותה של אלתא מערכות בע"מ. אין להעתיק, לשכפל או לגלות תוכן מסמך זה, כולו או חלקו או לעשות בו שימוש כלשהו, בכל דרך שהיא, אלא על פי הסכמה של אלתא מראש ובכתב</a:t>
            </a:r>
            <a:endParaRPr kumimoji="0" lang="en-US" sz="650" b="0" i="0" u="none" strike="noStrike" kern="0" cap="none" spc="0" normalizeH="0" baseline="0" noProof="0" dirty="0">
              <a:ln>
                <a:noFill/>
              </a:ln>
              <a:solidFill>
                <a:sysClr val="window" lastClr="FFFFFF">
                  <a:lumMod val="50000"/>
                </a:sysClr>
              </a:solidFill>
              <a:effectLst/>
              <a:uLnTx/>
              <a:uFillTx/>
              <a:latin typeface="Arial" pitchFamily="34" charset="0"/>
              <a:ea typeface="+mn-ea"/>
              <a:cs typeface="Arial" pitchFamily="34" charset="0"/>
            </a:endParaRPr>
          </a:p>
        </p:txBody>
      </p:sp>
      <p:pic>
        <p:nvPicPr>
          <p:cNvPr id="24" name="Picture 3"/>
          <p:cNvPicPr>
            <a:picLocks noChangeAspect="1" noChangeArrowheads="1"/>
          </p:cNvPicPr>
          <p:nvPr userDrawn="1"/>
        </p:nvPicPr>
        <p:blipFill rotWithShape="1">
          <a:blip r:embed="rId4">
            <a:extLst>
              <a:ext uri="{28A0092B-C50C-407E-A947-70E740481C1C}">
                <a14:useLocalDpi xmlns:a14="http://schemas.microsoft.com/office/drawing/2010/main" val="0"/>
              </a:ext>
            </a:extLst>
          </a:blip>
          <a:srcRect l="5635" t="12252" r="3702" b="23691"/>
          <a:stretch/>
        </p:blipFill>
        <p:spPr bwMode="auto">
          <a:xfrm>
            <a:off x="151254" y="4731265"/>
            <a:ext cx="1751576" cy="3162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Text Placeholder 4"/>
          <p:cNvSpPr>
            <a:spLocks noGrp="1"/>
          </p:cNvSpPr>
          <p:nvPr>
            <p:ph idx="1"/>
          </p:nvPr>
        </p:nvSpPr>
        <p:spPr>
          <a:xfrm>
            <a:off x="4788024" y="1635646"/>
            <a:ext cx="3960440" cy="2958579"/>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63478825"/>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hoto and Content_1">
    <p:spTree>
      <p:nvGrpSpPr>
        <p:cNvPr id="1" name=""/>
        <p:cNvGrpSpPr/>
        <p:nvPr/>
      </p:nvGrpSpPr>
      <p:grpSpPr>
        <a:xfrm>
          <a:off x="0" y="0"/>
          <a:ext cx="0" cy="0"/>
          <a:chOff x="0" y="0"/>
          <a:chExt cx="0" cy="0"/>
        </a:xfrm>
      </p:grpSpPr>
      <p:sp>
        <p:nvSpPr>
          <p:cNvPr id="2" name="מחומש 1"/>
          <p:cNvSpPr/>
          <p:nvPr userDrawn="1"/>
        </p:nvSpPr>
        <p:spPr>
          <a:xfrm>
            <a:off x="-1" y="0"/>
            <a:ext cx="5500256" cy="5143500"/>
          </a:xfrm>
          <a:custGeom>
            <a:avLst/>
            <a:gdLst>
              <a:gd name="connsiteX0" fmla="*/ 0 w 1589809"/>
              <a:gd name="connsiteY0" fmla="*/ 0 h 5143500"/>
              <a:gd name="connsiteX1" fmla="*/ 1589809 w 1589809"/>
              <a:gd name="connsiteY1" fmla="*/ 0 h 5143500"/>
              <a:gd name="connsiteX2" fmla="*/ 1264507 w 1589809"/>
              <a:gd name="connsiteY2" fmla="*/ 2370859 h 5143500"/>
              <a:gd name="connsiteX3" fmla="*/ 1589809 w 1589809"/>
              <a:gd name="connsiteY3" fmla="*/ 5143500 h 5143500"/>
              <a:gd name="connsiteX4" fmla="*/ 0 w 1589809"/>
              <a:gd name="connsiteY4" fmla="*/ 5143500 h 5143500"/>
              <a:gd name="connsiteX5" fmla="*/ 0 w 1589809"/>
              <a:gd name="connsiteY5" fmla="*/ 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89809" h="5143500">
                <a:moveTo>
                  <a:pt x="0" y="0"/>
                </a:moveTo>
                <a:lnTo>
                  <a:pt x="1589809" y="0"/>
                </a:lnTo>
                <a:lnTo>
                  <a:pt x="1264507" y="2370859"/>
                </a:lnTo>
                <a:lnTo>
                  <a:pt x="1589809" y="5143500"/>
                </a:lnTo>
                <a:lnTo>
                  <a:pt x="0" y="5143500"/>
                </a:lnTo>
                <a:lnTo>
                  <a:pt x="0" y="0"/>
                </a:lnTo>
                <a:close/>
              </a:path>
            </a:pathLst>
          </a:custGeom>
          <a:solidFill>
            <a:srgbClr val="0C4876"/>
          </a:solidFill>
          <a:ln>
            <a:noFill/>
          </a:ln>
          <a:scene3d>
            <a:camera prst="orthographicFront">
              <a:rot lat="0" lon="0" rev="0"/>
            </a:camera>
            <a:lightRig rig="threePt" dir="t"/>
          </a:scene3d>
        </p:spPr>
        <p:style>
          <a:lnRef idx="2">
            <a:schemeClr val="dk1">
              <a:shade val="50000"/>
            </a:schemeClr>
          </a:lnRef>
          <a:fillRef idx="1">
            <a:schemeClr val="dk1"/>
          </a:fillRef>
          <a:effectRef idx="0">
            <a:schemeClr val="dk1"/>
          </a:effectRef>
          <a:fontRef idx="minor">
            <a:schemeClr val="lt1"/>
          </a:fontRef>
        </p:style>
        <p:txBody>
          <a:bodyPr rtlCol="1" anchor="ctr"/>
          <a:lstStyle/>
          <a:p>
            <a:pPr algn="ctr"/>
            <a:endParaRPr lang="he-IL">
              <a:solidFill>
                <a:srgbClr val="0066A4"/>
              </a:solidFill>
            </a:endParaRPr>
          </a:p>
        </p:txBody>
      </p:sp>
      <p:sp>
        <p:nvSpPr>
          <p:cNvPr id="17" name="מציין מיקום טקסט 16"/>
          <p:cNvSpPr>
            <a:spLocks noGrp="1"/>
          </p:cNvSpPr>
          <p:nvPr>
            <p:ph type="body" sz="quarter" idx="10"/>
          </p:nvPr>
        </p:nvSpPr>
        <p:spPr>
          <a:xfrm>
            <a:off x="5500255" y="1851669"/>
            <a:ext cx="3385848" cy="2671839"/>
          </a:xfrm>
          <a:prstGeom prst="rect">
            <a:avLst/>
          </a:prstGeom>
        </p:spPr>
        <p:txBody>
          <a:bodyPr/>
          <a:lstStyle>
            <a:lvl1pPr marL="536575" indent="-179388" algn="r" rtl="1">
              <a:defRPr/>
            </a:lvl1pPr>
            <a:lvl2pPr algn="l" rtl="0">
              <a:defRPr/>
            </a:lvl2pPr>
            <a:lvl3pPr algn="l" rtl="0">
              <a:defRPr/>
            </a:lvl3pPr>
            <a:lvl4pPr algn="l" rtl="0">
              <a:defRPr/>
            </a:lvl4pPr>
            <a:lvl5pPr algn="l" rtl="0">
              <a:defRPr/>
            </a:lvl5pPr>
          </a:lstStyle>
          <a:p>
            <a:pPr lvl="0"/>
            <a:endParaRPr lang="en-US" dirty="0" smtClean="0"/>
          </a:p>
        </p:txBody>
      </p:sp>
      <p:sp>
        <p:nvSpPr>
          <p:cNvPr id="19" name="מציין מיקום של תמונה 18"/>
          <p:cNvSpPr>
            <a:spLocks noGrp="1"/>
          </p:cNvSpPr>
          <p:nvPr>
            <p:ph type="pic" sz="quarter" idx="11" hasCustomPrompt="1"/>
          </p:nvPr>
        </p:nvSpPr>
        <p:spPr>
          <a:xfrm>
            <a:off x="803564" y="1316904"/>
            <a:ext cx="3311525" cy="2098675"/>
          </a:xfrm>
          <a:prstGeom prst="rect">
            <a:avLst/>
          </a:prstGeom>
        </p:spPr>
        <p:txBody>
          <a:bodyPr anchor="ctr"/>
          <a:lstStyle>
            <a:lvl1pPr marL="0" marR="0" indent="0" algn="ctr" defTabSz="914400" rtl="0" eaLnBrk="1" fontAlgn="auto" latinLnBrk="1" hangingPunct="1">
              <a:lnSpc>
                <a:spcPct val="100000"/>
              </a:lnSpc>
              <a:spcBef>
                <a:spcPct val="20000"/>
              </a:spcBef>
              <a:spcAft>
                <a:spcPct val="0"/>
              </a:spcAft>
              <a:buClr>
                <a:schemeClr val="tx1"/>
              </a:buClr>
              <a:buSzTx/>
              <a:buFont typeface="Wingdings" panose="05000000000000000000" pitchFamily="2" charset="2"/>
              <a:buNone/>
              <a:defRPr sz="1000" baseline="0">
                <a:solidFill>
                  <a:schemeClr val="bg1"/>
                </a:solidFill>
                <a:latin typeface="+mj-lt"/>
              </a:defRPr>
            </a:lvl1pPr>
          </a:lstStyle>
          <a:p>
            <a:pPr marL="0" lvl="0" indent="0" algn="ctr" defTabSz="914400" rtl="0" eaLnBrk="1" latinLnBrk="1" hangingPunct="1">
              <a:spcBef>
                <a:spcPct val="20000"/>
              </a:spcBef>
            </a:pPr>
            <a:r>
              <a:rPr lang="he-IL" altLang="ko-KR" smtClean="0"/>
              <a:t>הכנס תמונה</a:t>
            </a:r>
            <a:endParaRPr lang="ko-KR" altLang="en-US" smtClean="0"/>
          </a:p>
          <a:p>
            <a:endParaRPr lang="he-IL"/>
          </a:p>
        </p:txBody>
      </p:sp>
      <p:sp>
        <p:nvSpPr>
          <p:cNvPr id="8" name="כותרת 7"/>
          <p:cNvSpPr>
            <a:spLocks noGrp="1"/>
          </p:cNvSpPr>
          <p:nvPr>
            <p:ph type="title" hasCustomPrompt="1"/>
          </p:nvPr>
        </p:nvSpPr>
        <p:spPr>
          <a:xfrm>
            <a:off x="5500255" y="1131590"/>
            <a:ext cx="3399878" cy="622300"/>
          </a:xfrm>
          <a:prstGeom prst="rect">
            <a:avLst/>
          </a:prstGeom>
        </p:spPr>
        <p:txBody>
          <a:bodyPr anchor="ctr"/>
          <a:lstStyle/>
          <a:p>
            <a:r>
              <a:rPr lang="he-IL" dirty="0" smtClean="0"/>
              <a:t>לחץ כדי להוסיף כותרת</a:t>
            </a:r>
            <a:endParaRPr lang="he-IL" dirty="0"/>
          </a:p>
        </p:txBody>
      </p:sp>
      <p:sp>
        <p:nvSpPr>
          <p:cNvPr id="12" name="TextBox 11"/>
          <p:cNvSpPr txBox="1"/>
          <p:nvPr userDrawn="1"/>
        </p:nvSpPr>
        <p:spPr>
          <a:xfrm>
            <a:off x="8649146" y="4791948"/>
            <a:ext cx="387350" cy="230832"/>
          </a:xfrm>
          <a:prstGeom prst="rect">
            <a:avLst/>
          </a:prstGeom>
          <a:noFill/>
        </p:spPr>
        <p:txBody>
          <a:bodyPr wrap="square" lIns="0" rIns="0" rtlCol="0">
            <a:spAutoFit/>
          </a:bodyPr>
          <a:lstStyle>
            <a:defPPr>
              <a:defRPr lang="en-US"/>
            </a:defPPr>
            <a:lvl1pPr algn="r">
              <a:defRPr sz="900">
                <a:solidFill>
                  <a:schemeClr val="tx2">
                    <a:lumMod val="60000"/>
                    <a:lumOff val="40000"/>
                  </a:schemeClr>
                </a:solidFill>
              </a:defRPr>
            </a:lvl1pPr>
          </a:lstStyle>
          <a:p>
            <a:pPr algn="r" rtl="0"/>
            <a:r>
              <a:rPr lang="en-US" dirty="0" smtClean="0">
                <a:solidFill>
                  <a:srgbClr val="646464">
                    <a:lumMod val="60000"/>
                    <a:lumOff val="40000"/>
                  </a:srgbClr>
                </a:solidFill>
              </a:rPr>
              <a:t>| </a:t>
            </a:r>
            <a:fld id="{746B6BB7-8FD9-4516-A2B1-95A48CAD54C6}" type="slidenum">
              <a:rPr lang="en-US" smtClean="0">
                <a:solidFill>
                  <a:srgbClr val="646464">
                    <a:lumMod val="60000"/>
                    <a:lumOff val="40000"/>
                  </a:srgbClr>
                </a:solidFill>
              </a:rPr>
              <a:pPr algn="r" rtl="0"/>
              <a:t>‹#›</a:t>
            </a:fld>
            <a:endParaRPr lang="en-US" dirty="0">
              <a:solidFill>
                <a:srgbClr val="646464">
                  <a:lumMod val="60000"/>
                  <a:lumOff val="40000"/>
                </a:srgbClr>
              </a:solidFill>
            </a:endParaRPr>
          </a:p>
        </p:txBody>
      </p:sp>
      <p:sp>
        <p:nvSpPr>
          <p:cNvPr id="15" name="Rectangle 72"/>
          <p:cNvSpPr>
            <a:spLocks noChangeArrowheads="1"/>
          </p:cNvSpPr>
          <p:nvPr userDrawn="1"/>
        </p:nvSpPr>
        <p:spPr bwMode="auto">
          <a:xfrm>
            <a:off x="1512168" y="4727634"/>
            <a:ext cx="7452320"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he-IL" sz="650" b="1" i="0" u="none" strike="noStrike" kern="1200" cap="none" spc="0" normalizeH="0" baseline="0" noProof="0" dirty="0" smtClean="0">
                <a:ln>
                  <a:noFill/>
                </a:ln>
                <a:solidFill>
                  <a:schemeClr val="bg1"/>
                </a:solidFill>
                <a:effectLst/>
                <a:uLnTx/>
                <a:uFillTx/>
                <a:latin typeface="Arial" pitchFamily="34" charset="0"/>
                <a:ea typeface="+mn-ea"/>
                <a:cs typeface="Arial" pitchFamily="34" charset="0"/>
              </a:rPr>
              <a:t>בלמ"ס</a:t>
            </a:r>
          </a:p>
          <a:p>
            <a:pPr marL="0" marR="0" lvl="0" indent="0" algn="ctr" defTabSz="914400" rtl="1" eaLnBrk="1" fontAlgn="base" latinLnBrk="0" hangingPunct="1">
              <a:lnSpc>
                <a:spcPct val="100000"/>
              </a:lnSpc>
              <a:spcBef>
                <a:spcPct val="0"/>
              </a:spcBef>
              <a:spcAft>
                <a:spcPct val="0"/>
              </a:spcAft>
              <a:buClrTx/>
              <a:buSzTx/>
              <a:buFontTx/>
              <a:buNone/>
              <a:tabLst/>
              <a:defRPr/>
            </a:pPr>
            <a:r>
              <a:rPr kumimoji="0" lang="he-IL" sz="650" b="0" i="0" u="none" strike="noStrike" kern="0" cap="none" spc="0" normalizeH="0" baseline="0" dirty="0" smtClean="0">
                <a:ln>
                  <a:noFill/>
                </a:ln>
                <a:solidFill>
                  <a:sysClr val="window" lastClr="FFFFFF">
                    <a:lumMod val="50000"/>
                  </a:sysClr>
                </a:solidFill>
                <a:effectLst/>
                <a:uLnTx/>
                <a:uFillTx/>
                <a:latin typeface="Arial" pitchFamily="34" charset="0"/>
                <a:ea typeface="+mn-ea"/>
                <a:cs typeface="Arial" pitchFamily="34" charset="0"/>
              </a:rPr>
              <a:t>מסמך זה מכיל מידע קנייני בבעלותה של אלתא מערכות בע"מ. אין להעתיק, לשכפל או לגלות תוכן מ</a:t>
            </a:r>
            <a:r>
              <a:rPr kumimoji="0" lang="he-IL" sz="650" b="0" i="0" u="none" strike="noStrike" kern="0" cap="none" spc="0" normalizeH="0" baseline="0" dirty="0" smtClean="0">
                <a:ln>
                  <a:noFill/>
                </a:ln>
                <a:solidFill>
                  <a:schemeClr val="bg1"/>
                </a:solidFill>
                <a:effectLst/>
                <a:uLnTx/>
                <a:uFillTx/>
                <a:latin typeface="Arial" pitchFamily="34" charset="0"/>
                <a:ea typeface="+mn-ea"/>
                <a:cs typeface="Arial" pitchFamily="34" charset="0"/>
              </a:rPr>
              <a:t>סמך</a:t>
            </a:r>
            <a:r>
              <a:rPr kumimoji="0" lang="he-IL" sz="650" b="0" i="0" u="none" strike="noStrike" kern="0" cap="none" spc="0" normalizeH="0" baseline="0" dirty="0" smtClean="0">
                <a:ln>
                  <a:noFill/>
                </a:ln>
                <a:solidFill>
                  <a:sysClr val="window" lastClr="FFFFFF">
                    <a:lumMod val="50000"/>
                  </a:sysClr>
                </a:solidFill>
                <a:effectLst/>
                <a:uLnTx/>
                <a:uFillTx/>
                <a:latin typeface="Arial" pitchFamily="34" charset="0"/>
                <a:ea typeface="+mn-ea"/>
                <a:cs typeface="Arial" pitchFamily="34" charset="0"/>
              </a:rPr>
              <a:t> </a:t>
            </a:r>
            <a:r>
              <a:rPr kumimoji="0" lang="he-IL" sz="650" b="0" i="0" u="none" strike="noStrike" kern="0" cap="none" spc="0" normalizeH="0" baseline="0" dirty="0" smtClean="0">
                <a:ln>
                  <a:noFill/>
                </a:ln>
                <a:solidFill>
                  <a:schemeClr val="bg1"/>
                </a:solidFill>
                <a:effectLst/>
                <a:uLnTx/>
                <a:uFillTx/>
                <a:latin typeface="Arial" pitchFamily="34" charset="0"/>
                <a:ea typeface="+mn-ea"/>
                <a:cs typeface="Arial" pitchFamily="34" charset="0"/>
              </a:rPr>
              <a:t>זה, כולו או חלקו או לעשות בו שימוש כלשהו, בכל דרך שהיא, אלא על פי הסכמה של אלתא מראש ובכתב</a:t>
            </a:r>
            <a:endParaRPr kumimoji="0" lang="en-US" sz="650" b="0" i="0" u="none" strike="noStrike" kern="0" cap="none" spc="0" normalizeH="0" baseline="0" noProof="0" dirty="0">
              <a:ln>
                <a:noFill/>
              </a:ln>
              <a:solidFill>
                <a:schemeClr val="bg1"/>
              </a:solidFill>
              <a:effectLst/>
              <a:uLnTx/>
              <a:uFillTx/>
              <a:latin typeface="Arial" pitchFamily="34" charset="0"/>
              <a:ea typeface="+mn-ea"/>
              <a:cs typeface="Arial" pitchFamily="34" charset="0"/>
            </a:endParaRPr>
          </a:p>
        </p:txBody>
      </p:sp>
      <p:pic>
        <p:nvPicPr>
          <p:cNvPr id="18" name="תמונה 1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84007" y="117216"/>
            <a:ext cx="728649" cy="478103"/>
          </a:xfrm>
          <a:prstGeom prst="rect">
            <a:avLst/>
          </a:prstGeom>
        </p:spPr>
      </p:pic>
      <p:pic>
        <p:nvPicPr>
          <p:cNvPr id="4" name="Picture 2"/>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l="4952" t="13841" r="22283" b="16531"/>
          <a:stretch/>
        </p:blipFill>
        <p:spPr bwMode="auto">
          <a:xfrm>
            <a:off x="195781" y="4748270"/>
            <a:ext cx="1711923" cy="3437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83704490"/>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Photos and Titles">
    <p:spTree>
      <p:nvGrpSpPr>
        <p:cNvPr id="1" name=""/>
        <p:cNvGrpSpPr/>
        <p:nvPr/>
      </p:nvGrpSpPr>
      <p:grpSpPr>
        <a:xfrm>
          <a:off x="0" y="0"/>
          <a:ext cx="0" cy="0"/>
          <a:chOff x="0" y="0"/>
          <a:chExt cx="0" cy="0"/>
        </a:xfrm>
      </p:grpSpPr>
      <p:sp>
        <p:nvSpPr>
          <p:cNvPr id="8" name="מלבן 7"/>
          <p:cNvSpPr/>
          <p:nvPr userDrawn="1"/>
        </p:nvSpPr>
        <p:spPr>
          <a:xfrm>
            <a:off x="3172691" y="0"/>
            <a:ext cx="5971308" cy="5143500"/>
          </a:xfrm>
          <a:prstGeom prst="rect">
            <a:avLst/>
          </a:prstGeom>
          <a:solidFill>
            <a:srgbClr val="0C4876"/>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solidFill>
                <a:schemeClr val="bg1"/>
              </a:solidFill>
            </a:endParaRPr>
          </a:p>
        </p:txBody>
      </p:sp>
      <p:sp>
        <p:nvSpPr>
          <p:cNvPr id="3" name="מציין מיקום של תמונה 2"/>
          <p:cNvSpPr>
            <a:spLocks noGrp="1"/>
          </p:cNvSpPr>
          <p:nvPr>
            <p:ph type="pic" sz="quarter" idx="10" hasCustomPrompt="1"/>
          </p:nvPr>
        </p:nvSpPr>
        <p:spPr>
          <a:xfrm>
            <a:off x="572436" y="1009774"/>
            <a:ext cx="2198688" cy="512763"/>
          </a:xfrm>
          <a:prstGeom prst="rect">
            <a:avLst/>
          </a:prstGeom>
        </p:spPr>
        <p:txBody>
          <a:bodyPr anchor="ctr">
            <a:normAutofit/>
          </a:bodyPr>
          <a:lstStyle>
            <a:lvl1pPr marL="0" indent="0" algn="ctr" defTabSz="914400" rtl="0" eaLnBrk="1" latinLnBrk="1" hangingPunct="1">
              <a:spcBef>
                <a:spcPct val="20000"/>
              </a:spcBef>
              <a:buNone/>
              <a:defRPr sz="1100" baseline="0">
                <a:solidFill>
                  <a:schemeClr val="tx1"/>
                </a:solidFill>
              </a:defRPr>
            </a:lvl1pPr>
          </a:lstStyle>
          <a:p>
            <a:pPr marL="0" lvl="0" indent="0" algn="ctr" defTabSz="914400" rtl="0" eaLnBrk="1" latinLnBrk="1" hangingPunct="1">
              <a:spcBef>
                <a:spcPct val="20000"/>
              </a:spcBef>
            </a:pPr>
            <a:r>
              <a:rPr lang="he-IL" altLang="ko-KR" smtClean="0"/>
              <a:t>הכנס תמונה</a:t>
            </a:r>
            <a:endParaRPr lang="ko-KR" altLang="en-US"/>
          </a:p>
        </p:txBody>
      </p:sp>
      <p:sp>
        <p:nvSpPr>
          <p:cNvPr id="9" name="מציין מיקום של תמונה 2"/>
          <p:cNvSpPr>
            <a:spLocks noGrp="1"/>
          </p:cNvSpPr>
          <p:nvPr>
            <p:ph type="pic" sz="quarter" idx="11" hasCustomPrompt="1"/>
          </p:nvPr>
        </p:nvSpPr>
        <p:spPr>
          <a:xfrm>
            <a:off x="572436" y="1776133"/>
            <a:ext cx="2198688" cy="512763"/>
          </a:xfrm>
          <a:prstGeom prst="rect">
            <a:avLst/>
          </a:prstGeom>
        </p:spPr>
        <p:txBody>
          <a:bodyPr anchor="ctr">
            <a:normAutofit/>
          </a:bodyPr>
          <a:lstStyle>
            <a:lvl1pPr marL="0" indent="0" algn="ctr" defTabSz="914400" rtl="0" eaLnBrk="1" latinLnBrk="1" hangingPunct="1">
              <a:spcBef>
                <a:spcPct val="20000"/>
              </a:spcBef>
              <a:buNone/>
              <a:defRPr sz="1100">
                <a:solidFill>
                  <a:schemeClr val="tx1"/>
                </a:solidFill>
              </a:defRPr>
            </a:lvl1pPr>
          </a:lstStyle>
          <a:p>
            <a:pPr marL="0" lvl="0" indent="0" algn="ctr" defTabSz="914400" rtl="0" eaLnBrk="1" latinLnBrk="1" hangingPunct="1">
              <a:spcBef>
                <a:spcPct val="20000"/>
              </a:spcBef>
            </a:pPr>
            <a:r>
              <a:rPr lang="he-IL" altLang="ko-KR" smtClean="0"/>
              <a:t>הכנס תמונה</a:t>
            </a:r>
            <a:endParaRPr lang="ko-KR" altLang="en-US"/>
          </a:p>
        </p:txBody>
      </p:sp>
      <p:sp>
        <p:nvSpPr>
          <p:cNvPr id="10" name="מציין מיקום של תמונה 2"/>
          <p:cNvSpPr>
            <a:spLocks noGrp="1"/>
          </p:cNvSpPr>
          <p:nvPr>
            <p:ph type="pic" sz="quarter" idx="12"/>
          </p:nvPr>
        </p:nvSpPr>
        <p:spPr>
          <a:xfrm>
            <a:off x="572436" y="2542492"/>
            <a:ext cx="2198688" cy="512763"/>
          </a:xfrm>
          <a:prstGeom prst="rect">
            <a:avLst/>
          </a:prstGeom>
        </p:spPr>
        <p:txBody>
          <a:bodyPr anchor="ctr">
            <a:normAutofit/>
          </a:bodyPr>
          <a:lstStyle>
            <a:lvl1pPr marL="0" marR="0" indent="0" algn="ctr" defTabSz="914400" rtl="0" eaLnBrk="1" fontAlgn="auto" latinLnBrk="1" hangingPunct="1">
              <a:lnSpc>
                <a:spcPct val="100000"/>
              </a:lnSpc>
              <a:spcBef>
                <a:spcPct val="20000"/>
              </a:spcBef>
              <a:spcAft>
                <a:spcPct val="0"/>
              </a:spcAft>
              <a:buClr>
                <a:schemeClr val="tx1"/>
              </a:buClr>
              <a:buSzTx/>
              <a:buFont typeface="Wingdings" panose="05000000000000000000" pitchFamily="2" charset="2"/>
              <a:buNone/>
              <a:defRPr sz="1100">
                <a:solidFill>
                  <a:schemeClr val="tx1"/>
                </a:solidFill>
              </a:defRPr>
            </a:lvl1pPr>
          </a:lstStyle>
          <a:p>
            <a:pPr marL="0" lvl="0" indent="0" algn="ctr" defTabSz="914400" rtl="0" eaLnBrk="1" latinLnBrk="1" hangingPunct="1">
              <a:spcBef>
                <a:spcPct val="20000"/>
              </a:spcBef>
            </a:pPr>
            <a:endParaRPr lang="he-IL" altLang="ko-KR" smtClean="0"/>
          </a:p>
          <a:p>
            <a:pPr marL="0" lvl="0" indent="0" algn="ctr" defTabSz="914400" rtl="0" eaLnBrk="1" latinLnBrk="1" hangingPunct="1">
              <a:spcBef>
                <a:spcPct val="20000"/>
              </a:spcBef>
            </a:pPr>
            <a:r>
              <a:rPr lang="he-IL" altLang="ko-KR" smtClean="0"/>
              <a:t>הכנס תמונה</a:t>
            </a:r>
            <a:endParaRPr lang="ko-KR" altLang="en-US" smtClean="0"/>
          </a:p>
          <a:p>
            <a:endParaRPr lang="he-IL"/>
          </a:p>
        </p:txBody>
      </p:sp>
      <p:sp>
        <p:nvSpPr>
          <p:cNvPr id="11" name="מציין מיקום של תמונה 2"/>
          <p:cNvSpPr>
            <a:spLocks noGrp="1"/>
          </p:cNvSpPr>
          <p:nvPr>
            <p:ph type="pic" sz="quarter" idx="13" hasCustomPrompt="1"/>
          </p:nvPr>
        </p:nvSpPr>
        <p:spPr>
          <a:xfrm>
            <a:off x="572436" y="3308851"/>
            <a:ext cx="2198688" cy="512763"/>
          </a:xfrm>
          <a:prstGeom prst="rect">
            <a:avLst/>
          </a:prstGeom>
        </p:spPr>
        <p:txBody>
          <a:bodyPr anchor="ctr">
            <a:normAutofit/>
          </a:bodyPr>
          <a:lstStyle>
            <a:lvl1pPr marL="0" marR="0" indent="0" algn="ctr" defTabSz="914400" rtl="0" eaLnBrk="1" fontAlgn="auto" latinLnBrk="1" hangingPunct="1">
              <a:lnSpc>
                <a:spcPct val="100000"/>
              </a:lnSpc>
              <a:spcBef>
                <a:spcPct val="20000"/>
              </a:spcBef>
              <a:spcAft>
                <a:spcPct val="0"/>
              </a:spcAft>
              <a:buClr>
                <a:schemeClr val="tx1"/>
              </a:buClr>
              <a:buSzTx/>
              <a:buFont typeface="Wingdings" panose="05000000000000000000" pitchFamily="2" charset="2"/>
              <a:buNone/>
              <a:defRPr sz="1100">
                <a:solidFill>
                  <a:schemeClr val="tx1"/>
                </a:solidFill>
              </a:defRPr>
            </a:lvl1pPr>
          </a:lstStyle>
          <a:p>
            <a:pPr marL="0" lvl="0" indent="0" algn="ctr" defTabSz="914400" rtl="0" eaLnBrk="1" latinLnBrk="1" hangingPunct="1">
              <a:spcBef>
                <a:spcPct val="20000"/>
              </a:spcBef>
            </a:pPr>
            <a:r>
              <a:rPr lang="he-IL" altLang="ko-KR" smtClean="0"/>
              <a:t>הכנס תמונה</a:t>
            </a:r>
            <a:endParaRPr lang="he-IL"/>
          </a:p>
        </p:txBody>
      </p:sp>
      <p:sp>
        <p:nvSpPr>
          <p:cNvPr id="12" name="מציין מיקום של תמונה 2"/>
          <p:cNvSpPr>
            <a:spLocks noGrp="1"/>
          </p:cNvSpPr>
          <p:nvPr>
            <p:ph type="pic" sz="quarter" idx="14" hasCustomPrompt="1"/>
          </p:nvPr>
        </p:nvSpPr>
        <p:spPr>
          <a:xfrm>
            <a:off x="572436" y="4075211"/>
            <a:ext cx="2198688" cy="512763"/>
          </a:xfrm>
          <a:prstGeom prst="rect">
            <a:avLst/>
          </a:prstGeom>
        </p:spPr>
        <p:txBody>
          <a:bodyPr anchor="ctr">
            <a:normAutofit/>
          </a:bodyPr>
          <a:lstStyle>
            <a:lvl1pPr marL="0" marR="0" indent="0" algn="ctr" defTabSz="914400" rtl="0" eaLnBrk="1" fontAlgn="auto" latinLnBrk="1" hangingPunct="1">
              <a:lnSpc>
                <a:spcPct val="100000"/>
              </a:lnSpc>
              <a:spcBef>
                <a:spcPct val="20000"/>
              </a:spcBef>
              <a:spcAft>
                <a:spcPct val="0"/>
              </a:spcAft>
              <a:buClr>
                <a:schemeClr val="tx1"/>
              </a:buClr>
              <a:buSzTx/>
              <a:buFont typeface="Wingdings" panose="05000000000000000000" pitchFamily="2" charset="2"/>
              <a:buNone/>
              <a:defRPr sz="1100">
                <a:solidFill>
                  <a:schemeClr val="tx1"/>
                </a:solidFill>
              </a:defRPr>
            </a:lvl1pPr>
          </a:lstStyle>
          <a:p>
            <a:pPr marL="0" marR="0" lvl="0" indent="0" algn="ctr" defTabSz="914400" rtl="0" eaLnBrk="1" fontAlgn="auto" latinLnBrk="1" hangingPunct="1">
              <a:lnSpc>
                <a:spcPct val="100000"/>
              </a:lnSpc>
              <a:spcBef>
                <a:spcPct val="20000"/>
              </a:spcBef>
              <a:spcAft>
                <a:spcPct val="0"/>
              </a:spcAft>
              <a:buClr>
                <a:schemeClr val="tx1"/>
              </a:buClr>
              <a:buSzTx/>
              <a:buFont typeface="Wingdings" panose="05000000000000000000" pitchFamily="2" charset="2"/>
              <a:buNone/>
              <a:defRPr/>
            </a:pPr>
            <a:r>
              <a:rPr lang="he-IL" altLang="ko-KR" smtClean="0"/>
              <a:t>הכנס תמונה</a:t>
            </a:r>
            <a:endParaRPr lang="he-IL"/>
          </a:p>
        </p:txBody>
      </p:sp>
      <p:cxnSp>
        <p:nvCxnSpPr>
          <p:cNvPr id="14" name="מחבר ישר 13"/>
          <p:cNvCxnSpPr>
            <a:endCxn id="16" idx="1"/>
          </p:cNvCxnSpPr>
          <p:nvPr userDrawn="1"/>
        </p:nvCxnSpPr>
        <p:spPr>
          <a:xfrm>
            <a:off x="3172691" y="1266937"/>
            <a:ext cx="1545219" cy="0"/>
          </a:xfrm>
          <a:prstGeom prst="line">
            <a:avLst/>
          </a:prstGeom>
          <a:ln w="12700">
            <a:solidFill>
              <a:schemeClr val="bg1"/>
            </a:solidFill>
            <a:prstDash val="sysDot"/>
          </a:ln>
        </p:spPr>
        <p:style>
          <a:lnRef idx="1">
            <a:schemeClr val="accent1"/>
          </a:lnRef>
          <a:fillRef idx="0">
            <a:schemeClr val="accent1"/>
          </a:fillRef>
          <a:effectRef idx="0">
            <a:schemeClr val="accent1"/>
          </a:effectRef>
          <a:fontRef idx="minor">
            <a:schemeClr val="tx1"/>
          </a:fontRef>
        </p:style>
      </p:cxnSp>
      <p:sp>
        <p:nvSpPr>
          <p:cNvPr id="16" name="מציין מיקום טקסט 15"/>
          <p:cNvSpPr>
            <a:spLocks noGrp="1"/>
          </p:cNvSpPr>
          <p:nvPr>
            <p:ph type="body" sz="quarter" idx="15"/>
          </p:nvPr>
        </p:nvSpPr>
        <p:spPr>
          <a:xfrm>
            <a:off x="4717910" y="1011337"/>
            <a:ext cx="3517900" cy="511200"/>
          </a:xfrm>
          <a:prstGeom prst="rect">
            <a:avLst/>
          </a:prstGeom>
        </p:spPr>
        <p:txBody>
          <a:bodyPr anchor="ctr">
            <a:normAutofit/>
          </a:bodyPr>
          <a:lstStyle>
            <a:lvl1pPr marL="0" marR="0" indent="0" algn="r" defTabSz="914400" rtl="1" eaLnBrk="1" fontAlgn="auto" latinLnBrk="0" hangingPunct="1">
              <a:lnSpc>
                <a:spcPct val="100000"/>
              </a:lnSpc>
              <a:spcBef>
                <a:spcPts val="1200"/>
              </a:spcBef>
              <a:spcAft>
                <a:spcPct val="0"/>
              </a:spcAft>
              <a:buClr>
                <a:schemeClr val="bg1"/>
              </a:buClr>
              <a:buSzTx/>
              <a:buFont typeface="Wingdings" panose="05000000000000000000" pitchFamily="2" charset="2"/>
              <a:buNone/>
              <a:defRPr sz="180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he-IL" dirty="0"/>
          </a:p>
        </p:txBody>
      </p:sp>
      <p:cxnSp>
        <p:nvCxnSpPr>
          <p:cNvPr id="17" name="מחבר ישר 16"/>
          <p:cNvCxnSpPr>
            <a:endCxn id="18" idx="1"/>
          </p:cNvCxnSpPr>
          <p:nvPr userDrawn="1"/>
        </p:nvCxnSpPr>
        <p:spPr>
          <a:xfrm>
            <a:off x="3172691" y="2049719"/>
            <a:ext cx="1545219" cy="0"/>
          </a:xfrm>
          <a:prstGeom prst="line">
            <a:avLst/>
          </a:prstGeom>
          <a:ln w="12700">
            <a:solidFill>
              <a:schemeClr val="bg1"/>
            </a:solidFill>
            <a:prstDash val="sysDot"/>
          </a:ln>
        </p:spPr>
        <p:style>
          <a:lnRef idx="1">
            <a:schemeClr val="accent1"/>
          </a:lnRef>
          <a:fillRef idx="0">
            <a:schemeClr val="accent1"/>
          </a:fillRef>
          <a:effectRef idx="0">
            <a:schemeClr val="accent1"/>
          </a:effectRef>
          <a:fontRef idx="minor">
            <a:schemeClr val="tx1"/>
          </a:fontRef>
        </p:style>
      </p:cxnSp>
      <p:sp>
        <p:nvSpPr>
          <p:cNvPr id="18" name="מציין מיקום טקסט 15"/>
          <p:cNvSpPr>
            <a:spLocks noGrp="1"/>
          </p:cNvSpPr>
          <p:nvPr>
            <p:ph type="body" sz="quarter" idx="16"/>
          </p:nvPr>
        </p:nvSpPr>
        <p:spPr>
          <a:xfrm>
            <a:off x="4717910" y="1794119"/>
            <a:ext cx="3517900" cy="511200"/>
          </a:xfrm>
          <a:prstGeom prst="rect">
            <a:avLst/>
          </a:prstGeom>
        </p:spPr>
        <p:txBody>
          <a:bodyPr anchor="ctr">
            <a:normAutofit/>
          </a:bodyPr>
          <a:lstStyle>
            <a:lvl1pPr marL="0" marR="0" indent="0" algn="r" defTabSz="914400" rtl="1" eaLnBrk="1" fontAlgn="auto" latinLnBrk="0" hangingPunct="1">
              <a:lnSpc>
                <a:spcPct val="100000"/>
              </a:lnSpc>
              <a:spcBef>
                <a:spcPts val="1200"/>
              </a:spcBef>
              <a:spcAft>
                <a:spcPct val="0"/>
              </a:spcAft>
              <a:buClr>
                <a:schemeClr val="bg1"/>
              </a:buClr>
              <a:buSzTx/>
              <a:buFont typeface="Wingdings" panose="05000000000000000000" pitchFamily="2" charset="2"/>
              <a:buNone/>
              <a:defRPr sz="18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l" defTabSz="914400" rtl="0" eaLnBrk="1" fontAlgn="auto" latinLnBrk="0" hangingPunct="1">
              <a:lnSpc>
                <a:spcPct val="100000"/>
              </a:lnSpc>
              <a:spcBef>
                <a:spcPts val="1200"/>
              </a:spcBef>
              <a:spcAft>
                <a:spcPct val="0"/>
              </a:spcAft>
              <a:buClr>
                <a:schemeClr val="bg1"/>
              </a:buClr>
              <a:buSzTx/>
              <a:buFont typeface="Wingdings" panose="05000000000000000000" pitchFamily="2" charset="2"/>
              <a:buNone/>
              <a:defRPr/>
            </a:pPr>
            <a:endParaRPr lang="en-US" smtClean="0"/>
          </a:p>
        </p:txBody>
      </p:sp>
      <p:cxnSp>
        <p:nvCxnSpPr>
          <p:cNvPr id="19" name="מחבר ישר 18"/>
          <p:cNvCxnSpPr>
            <a:endCxn id="20" idx="1"/>
          </p:cNvCxnSpPr>
          <p:nvPr userDrawn="1"/>
        </p:nvCxnSpPr>
        <p:spPr>
          <a:xfrm>
            <a:off x="3172691" y="2869155"/>
            <a:ext cx="1545219" cy="0"/>
          </a:xfrm>
          <a:prstGeom prst="line">
            <a:avLst/>
          </a:prstGeom>
          <a:ln w="12700">
            <a:solidFill>
              <a:schemeClr val="bg1"/>
            </a:solidFill>
            <a:prstDash val="sysDot"/>
          </a:ln>
        </p:spPr>
        <p:style>
          <a:lnRef idx="1">
            <a:schemeClr val="accent1"/>
          </a:lnRef>
          <a:fillRef idx="0">
            <a:schemeClr val="accent1"/>
          </a:fillRef>
          <a:effectRef idx="0">
            <a:schemeClr val="accent1"/>
          </a:effectRef>
          <a:fontRef idx="minor">
            <a:schemeClr val="tx1"/>
          </a:fontRef>
        </p:style>
      </p:cxnSp>
      <p:sp>
        <p:nvSpPr>
          <p:cNvPr id="20" name="מציין מיקום טקסט 15"/>
          <p:cNvSpPr>
            <a:spLocks noGrp="1"/>
          </p:cNvSpPr>
          <p:nvPr>
            <p:ph type="body" sz="quarter" idx="17"/>
          </p:nvPr>
        </p:nvSpPr>
        <p:spPr>
          <a:xfrm>
            <a:off x="4717910" y="2613555"/>
            <a:ext cx="3517900" cy="511200"/>
          </a:xfrm>
          <a:prstGeom prst="rect">
            <a:avLst/>
          </a:prstGeom>
        </p:spPr>
        <p:txBody>
          <a:bodyPr anchor="ctr">
            <a:normAutofit/>
          </a:bodyPr>
          <a:lstStyle>
            <a:lvl1pPr marL="0" marR="0" indent="0" algn="r" defTabSz="914400" rtl="1" eaLnBrk="1" fontAlgn="auto" latinLnBrk="0" hangingPunct="1">
              <a:lnSpc>
                <a:spcPct val="100000"/>
              </a:lnSpc>
              <a:spcBef>
                <a:spcPts val="1200"/>
              </a:spcBef>
              <a:spcAft>
                <a:spcPct val="0"/>
              </a:spcAft>
              <a:buClr>
                <a:schemeClr val="bg1"/>
              </a:buClr>
              <a:buSzTx/>
              <a:buFont typeface="Wingdings" panose="05000000000000000000" pitchFamily="2" charset="2"/>
              <a:buNone/>
              <a:defRPr sz="18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he-IL"/>
          </a:p>
        </p:txBody>
      </p:sp>
      <p:cxnSp>
        <p:nvCxnSpPr>
          <p:cNvPr id="21" name="מחבר ישר 20"/>
          <p:cNvCxnSpPr>
            <a:endCxn id="22" idx="1"/>
          </p:cNvCxnSpPr>
          <p:nvPr userDrawn="1"/>
        </p:nvCxnSpPr>
        <p:spPr>
          <a:xfrm>
            <a:off x="3172691" y="3582665"/>
            <a:ext cx="1545219" cy="0"/>
          </a:xfrm>
          <a:prstGeom prst="line">
            <a:avLst/>
          </a:prstGeom>
          <a:ln w="12700">
            <a:solidFill>
              <a:schemeClr val="bg1"/>
            </a:solidFill>
            <a:prstDash val="sysDot"/>
          </a:ln>
        </p:spPr>
        <p:style>
          <a:lnRef idx="1">
            <a:schemeClr val="accent1"/>
          </a:lnRef>
          <a:fillRef idx="0">
            <a:schemeClr val="accent1"/>
          </a:fillRef>
          <a:effectRef idx="0">
            <a:schemeClr val="accent1"/>
          </a:effectRef>
          <a:fontRef idx="minor">
            <a:schemeClr val="tx1"/>
          </a:fontRef>
        </p:style>
      </p:cxnSp>
      <p:sp>
        <p:nvSpPr>
          <p:cNvPr id="22" name="מציין מיקום טקסט 15"/>
          <p:cNvSpPr>
            <a:spLocks noGrp="1"/>
          </p:cNvSpPr>
          <p:nvPr>
            <p:ph type="body" sz="quarter" idx="18"/>
          </p:nvPr>
        </p:nvSpPr>
        <p:spPr>
          <a:xfrm>
            <a:off x="4717910" y="3327065"/>
            <a:ext cx="3517900" cy="511200"/>
          </a:xfrm>
          <a:prstGeom prst="rect">
            <a:avLst/>
          </a:prstGeom>
        </p:spPr>
        <p:txBody>
          <a:bodyPr anchor="ctr">
            <a:normAutofit/>
          </a:bodyPr>
          <a:lstStyle>
            <a:lvl1pPr marL="0" marR="0" indent="0" algn="r" defTabSz="914400" rtl="1" eaLnBrk="1" fontAlgn="auto" latinLnBrk="0" hangingPunct="1">
              <a:lnSpc>
                <a:spcPct val="100000"/>
              </a:lnSpc>
              <a:spcBef>
                <a:spcPts val="1200"/>
              </a:spcBef>
              <a:spcAft>
                <a:spcPct val="0"/>
              </a:spcAft>
              <a:buClr>
                <a:schemeClr val="bg1"/>
              </a:buClr>
              <a:buSzTx/>
              <a:buFont typeface="Wingdings" panose="05000000000000000000" pitchFamily="2" charset="2"/>
              <a:buNone/>
              <a:defRPr sz="18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he-IL"/>
          </a:p>
        </p:txBody>
      </p:sp>
      <p:cxnSp>
        <p:nvCxnSpPr>
          <p:cNvPr id="23" name="מחבר ישר 22"/>
          <p:cNvCxnSpPr>
            <a:endCxn id="24" idx="1"/>
          </p:cNvCxnSpPr>
          <p:nvPr userDrawn="1"/>
        </p:nvCxnSpPr>
        <p:spPr>
          <a:xfrm>
            <a:off x="3172691" y="4332374"/>
            <a:ext cx="1545219" cy="0"/>
          </a:xfrm>
          <a:prstGeom prst="line">
            <a:avLst/>
          </a:prstGeom>
          <a:ln w="12700">
            <a:solidFill>
              <a:schemeClr val="bg1"/>
            </a:solidFill>
            <a:prstDash val="sysDot"/>
          </a:ln>
        </p:spPr>
        <p:style>
          <a:lnRef idx="1">
            <a:schemeClr val="accent1"/>
          </a:lnRef>
          <a:fillRef idx="0">
            <a:schemeClr val="accent1"/>
          </a:fillRef>
          <a:effectRef idx="0">
            <a:schemeClr val="accent1"/>
          </a:effectRef>
          <a:fontRef idx="minor">
            <a:schemeClr val="tx1"/>
          </a:fontRef>
        </p:style>
      </p:cxnSp>
      <p:sp>
        <p:nvSpPr>
          <p:cNvPr id="24" name="מציין מיקום טקסט 15"/>
          <p:cNvSpPr>
            <a:spLocks noGrp="1"/>
          </p:cNvSpPr>
          <p:nvPr>
            <p:ph type="body" sz="quarter" idx="19"/>
          </p:nvPr>
        </p:nvSpPr>
        <p:spPr>
          <a:xfrm>
            <a:off x="4717910" y="4076774"/>
            <a:ext cx="3517900" cy="511200"/>
          </a:xfrm>
          <a:prstGeom prst="rect">
            <a:avLst/>
          </a:prstGeom>
        </p:spPr>
        <p:txBody>
          <a:bodyPr anchor="ctr">
            <a:normAutofit/>
          </a:bodyPr>
          <a:lstStyle>
            <a:lvl1pPr marL="0" marR="0" indent="0" algn="r" defTabSz="914400" rtl="1" eaLnBrk="1" fontAlgn="auto" latinLnBrk="0" hangingPunct="1">
              <a:lnSpc>
                <a:spcPct val="100000"/>
              </a:lnSpc>
              <a:spcBef>
                <a:spcPts val="1200"/>
              </a:spcBef>
              <a:spcAft>
                <a:spcPct val="0"/>
              </a:spcAft>
              <a:buClr>
                <a:schemeClr val="bg1"/>
              </a:buClr>
              <a:buSzTx/>
              <a:buFont typeface="Wingdings" panose="05000000000000000000" pitchFamily="2" charset="2"/>
              <a:buNone/>
              <a:defRPr sz="1800">
                <a:solidFill>
                  <a:schemeClr val="bg1"/>
                </a:solidFill>
              </a:defRPr>
            </a:lvl1pPr>
            <a:lvl2pPr algn="r" rtl="1">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l" defTabSz="914400" rtl="0" eaLnBrk="1" fontAlgn="auto" latinLnBrk="0" hangingPunct="1">
              <a:lnSpc>
                <a:spcPct val="100000"/>
              </a:lnSpc>
              <a:spcBef>
                <a:spcPts val="1200"/>
              </a:spcBef>
              <a:spcAft>
                <a:spcPct val="0"/>
              </a:spcAft>
              <a:buClr>
                <a:schemeClr val="bg1"/>
              </a:buClr>
              <a:buSzTx/>
              <a:buFont typeface="Wingdings" panose="05000000000000000000" pitchFamily="2" charset="2"/>
              <a:buNone/>
              <a:defRPr/>
            </a:pPr>
            <a:endParaRPr lang="en-US" dirty="0" smtClean="0"/>
          </a:p>
        </p:txBody>
      </p:sp>
      <p:sp>
        <p:nvSpPr>
          <p:cNvPr id="27" name="TextBox 26"/>
          <p:cNvSpPr txBox="1"/>
          <p:nvPr userDrawn="1"/>
        </p:nvSpPr>
        <p:spPr>
          <a:xfrm>
            <a:off x="8649146" y="4791948"/>
            <a:ext cx="387350" cy="230832"/>
          </a:xfrm>
          <a:prstGeom prst="rect">
            <a:avLst/>
          </a:prstGeom>
          <a:noFill/>
        </p:spPr>
        <p:txBody>
          <a:bodyPr wrap="square" lIns="0" rIns="0" rtlCol="0">
            <a:spAutoFit/>
          </a:bodyPr>
          <a:lstStyle>
            <a:defPPr>
              <a:defRPr lang="en-US"/>
            </a:defPPr>
            <a:lvl1pPr algn="r">
              <a:defRPr sz="900">
                <a:solidFill>
                  <a:schemeClr val="tx2">
                    <a:lumMod val="60000"/>
                    <a:lumOff val="40000"/>
                  </a:schemeClr>
                </a:solidFill>
              </a:defRPr>
            </a:lvl1pPr>
          </a:lstStyle>
          <a:p>
            <a:pPr algn="r" rtl="0"/>
            <a:r>
              <a:rPr lang="en-US" dirty="0" smtClean="0">
                <a:solidFill>
                  <a:schemeClr val="bg1"/>
                </a:solidFill>
              </a:rPr>
              <a:t>| </a:t>
            </a:r>
            <a:fld id="{746B6BB7-8FD9-4516-A2B1-95A48CAD54C6}" type="slidenum">
              <a:rPr lang="en-US" smtClean="0">
                <a:solidFill>
                  <a:schemeClr val="bg1"/>
                </a:solidFill>
              </a:rPr>
              <a:pPr algn="r" rtl="0"/>
              <a:t>‹#›</a:t>
            </a:fld>
            <a:endParaRPr lang="en-US" dirty="0">
              <a:solidFill>
                <a:schemeClr val="bg1"/>
              </a:solidFill>
            </a:endParaRPr>
          </a:p>
        </p:txBody>
      </p:sp>
      <p:sp>
        <p:nvSpPr>
          <p:cNvPr id="28" name="Rectangle 72"/>
          <p:cNvSpPr>
            <a:spLocks noChangeArrowheads="1"/>
          </p:cNvSpPr>
          <p:nvPr userDrawn="1"/>
        </p:nvSpPr>
        <p:spPr bwMode="auto">
          <a:xfrm>
            <a:off x="1512168" y="4727634"/>
            <a:ext cx="7452320"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he-IL" sz="650" b="1" i="0" u="none" strike="noStrike" kern="1200" cap="none" spc="0" normalizeH="0" baseline="0" noProof="0" dirty="0" smtClean="0">
                <a:ln>
                  <a:noFill/>
                </a:ln>
                <a:solidFill>
                  <a:schemeClr val="bg1"/>
                </a:solidFill>
                <a:effectLst/>
                <a:uLnTx/>
                <a:uFillTx/>
                <a:latin typeface="Arial" pitchFamily="34" charset="0"/>
                <a:ea typeface="+mn-ea"/>
                <a:cs typeface="Arial" pitchFamily="34" charset="0"/>
              </a:rPr>
              <a:t>בלמ"ס</a:t>
            </a:r>
          </a:p>
          <a:p>
            <a:pPr marL="0" marR="0" lvl="0" indent="0" algn="ctr" defTabSz="914400" rtl="1" eaLnBrk="1" fontAlgn="base" latinLnBrk="0" hangingPunct="1">
              <a:lnSpc>
                <a:spcPct val="100000"/>
              </a:lnSpc>
              <a:spcBef>
                <a:spcPct val="0"/>
              </a:spcBef>
              <a:spcAft>
                <a:spcPct val="0"/>
              </a:spcAft>
              <a:buClrTx/>
              <a:buSzTx/>
              <a:buFontTx/>
              <a:buNone/>
              <a:tabLst/>
              <a:defRPr/>
            </a:pPr>
            <a:r>
              <a:rPr kumimoji="0" lang="he-IL" sz="650" b="0" i="0" u="none" strike="noStrike" kern="0" cap="none" spc="0" normalizeH="0" baseline="0" dirty="0" smtClean="0">
                <a:ln>
                  <a:noFill/>
                </a:ln>
                <a:solidFill>
                  <a:schemeClr val="bg1"/>
                </a:solidFill>
                <a:effectLst/>
                <a:uLnTx/>
                <a:uFillTx/>
                <a:latin typeface="Arial" pitchFamily="34" charset="0"/>
                <a:ea typeface="+mn-ea"/>
                <a:cs typeface="Arial" pitchFamily="34" charset="0"/>
              </a:rPr>
              <a:t>מסמך זה מכיל מידע קנייני בבעלותה של אלתא מערכות בע"מ. אין להעתיק, לשכפל או לגלות תוכן מסמך זה, כולו או חלקו או לעשות בו שימוש כלשהו, בכל דרך שהיא, אלא </a:t>
            </a:r>
            <a:r>
              <a:rPr kumimoji="0" lang="he-IL" sz="650" b="0" i="0" u="none" strike="noStrike" kern="0" cap="none" spc="0" normalizeH="0" baseline="0" dirty="0" smtClean="0">
                <a:ln>
                  <a:noFill/>
                </a:ln>
                <a:solidFill>
                  <a:sysClr val="window" lastClr="FFFFFF">
                    <a:lumMod val="50000"/>
                  </a:sysClr>
                </a:solidFill>
                <a:effectLst/>
                <a:uLnTx/>
                <a:uFillTx/>
                <a:latin typeface="Arial" pitchFamily="34" charset="0"/>
                <a:ea typeface="+mn-ea"/>
                <a:cs typeface="Arial" pitchFamily="34" charset="0"/>
              </a:rPr>
              <a:t>על פי הסכמה של אלתא מראש ובכתב</a:t>
            </a:r>
            <a:endParaRPr kumimoji="0" lang="en-US" sz="650" b="0" i="0" u="none" strike="noStrike" kern="0" cap="none" spc="0" normalizeH="0" baseline="0" noProof="0" dirty="0">
              <a:ln>
                <a:noFill/>
              </a:ln>
              <a:solidFill>
                <a:sysClr val="window" lastClr="FFFFFF">
                  <a:lumMod val="50000"/>
                </a:sysClr>
              </a:solidFill>
              <a:effectLst/>
              <a:uLnTx/>
              <a:uFillTx/>
              <a:latin typeface="Arial" pitchFamily="34" charset="0"/>
              <a:ea typeface="+mn-ea"/>
              <a:cs typeface="Arial" pitchFamily="34" charset="0"/>
            </a:endParaRPr>
          </a:p>
        </p:txBody>
      </p:sp>
      <p:pic>
        <p:nvPicPr>
          <p:cNvPr id="29" name="תמונה 28"/>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a:xfrm>
            <a:off x="-1" y="527528"/>
            <a:ext cx="1671781" cy="381000"/>
          </a:xfrm>
          <a:prstGeom prst="rect">
            <a:avLst/>
          </a:prstGeom>
        </p:spPr>
      </p:pic>
      <p:pic>
        <p:nvPicPr>
          <p:cNvPr id="30" name="Picture 2" descr="D:\WORKSPACE2013\IDEA\IAI\TEMPLATE\Materials for PPT\Logo.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284007" y="124249"/>
            <a:ext cx="728933" cy="471070"/>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3"/>
          <p:cNvPicPr>
            <a:picLocks noChangeAspect="1" noChangeArrowheads="1"/>
          </p:cNvPicPr>
          <p:nvPr userDrawn="1"/>
        </p:nvPicPr>
        <p:blipFill rotWithShape="1">
          <a:blip r:embed="rId4">
            <a:extLst>
              <a:ext uri="{28A0092B-C50C-407E-A947-70E740481C1C}">
                <a14:useLocalDpi xmlns:a14="http://schemas.microsoft.com/office/drawing/2010/main" val="0"/>
              </a:ext>
            </a:extLst>
          </a:blip>
          <a:srcRect l="5635" t="12252" r="3702" b="23691"/>
          <a:stretch/>
        </p:blipFill>
        <p:spPr bwMode="auto">
          <a:xfrm>
            <a:off x="151254" y="4731265"/>
            <a:ext cx="1751576" cy="3162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07998972"/>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Graph">
    <p:spTree>
      <p:nvGrpSpPr>
        <p:cNvPr id="1" name=""/>
        <p:cNvGrpSpPr/>
        <p:nvPr/>
      </p:nvGrpSpPr>
      <p:grpSpPr>
        <a:xfrm>
          <a:off x="0" y="0"/>
          <a:ext cx="0" cy="0"/>
          <a:chOff x="0" y="0"/>
          <a:chExt cx="0" cy="0"/>
        </a:xfrm>
      </p:grpSpPr>
      <p:sp>
        <p:nvSpPr>
          <p:cNvPr id="2" name="מחומש 1"/>
          <p:cNvSpPr/>
          <p:nvPr userDrawn="1"/>
        </p:nvSpPr>
        <p:spPr>
          <a:xfrm>
            <a:off x="4904507" y="0"/>
            <a:ext cx="4239493" cy="5143500"/>
          </a:xfrm>
          <a:prstGeom prst="homePlate">
            <a:avLst>
              <a:gd name="adj" fmla="val 26136"/>
            </a:avLst>
          </a:prstGeom>
          <a:solidFill>
            <a:srgbClr val="0C4876"/>
          </a:solidFill>
          <a:ln>
            <a:noFill/>
          </a:ln>
          <a:scene3d>
            <a:camera prst="orthographicFront">
              <a:rot lat="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 name="מציין מיקום טקסט 7"/>
          <p:cNvSpPr>
            <a:spLocks noGrp="1"/>
          </p:cNvSpPr>
          <p:nvPr>
            <p:ph type="body" sz="quarter" idx="10"/>
          </p:nvPr>
        </p:nvSpPr>
        <p:spPr>
          <a:xfrm>
            <a:off x="5915297" y="2258145"/>
            <a:ext cx="2923904" cy="498475"/>
          </a:xfrm>
          <a:prstGeom prst="rect">
            <a:avLst/>
          </a:prstGeom>
          <a:ln>
            <a:noFill/>
          </a:ln>
        </p:spPr>
        <p:txBody>
          <a:bodyPr anchor="ctr">
            <a:normAutofit/>
          </a:bodyPr>
          <a:lstStyle>
            <a:lvl1pPr marL="0" indent="0" algn="r" rtl="1">
              <a:buNone/>
              <a:defRPr sz="2400">
                <a:solidFill>
                  <a:schemeClr val="bg1"/>
                </a:solidFill>
              </a:defRPr>
            </a:lvl1pPr>
            <a:lvl2pPr marL="179387" indent="0">
              <a:buNone/>
              <a:defRPr>
                <a:solidFill>
                  <a:schemeClr val="bg1"/>
                </a:solidFill>
              </a:defRPr>
            </a:lvl2pPr>
            <a:lvl3pPr marL="304800" indent="0">
              <a:buNone/>
              <a:defRPr>
                <a:solidFill>
                  <a:schemeClr val="bg1"/>
                </a:solidFill>
              </a:defRPr>
            </a:lvl3pPr>
            <a:lvl4pPr marL="442912" indent="0">
              <a:buNone/>
              <a:defRPr>
                <a:solidFill>
                  <a:schemeClr val="bg1"/>
                </a:solidFill>
              </a:defRPr>
            </a:lvl4pPr>
            <a:lvl5pPr marL="1828800" indent="0">
              <a:buNone/>
              <a:defRPr>
                <a:solidFill>
                  <a:schemeClr val="bg1"/>
                </a:solidFill>
              </a:defRPr>
            </a:lvl5pPr>
          </a:lstStyle>
          <a:p>
            <a:pPr lvl="0"/>
            <a:endParaRPr lang="en-US" dirty="0" smtClean="0"/>
          </a:p>
        </p:txBody>
      </p:sp>
      <p:sp>
        <p:nvSpPr>
          <p:cNvPr id="10" name="מציין מיקום תרשים 9"/>
          <p:cNvSpPr>
            <a:spLocks noGrp="1"/>
          </p:cNvSpPr>
          <p:nvPr>
            <p:ph type="chart" sz="quarter" idx="11" hasCustomPrompt="1"/>
          </p:nvPr>
        </p:nvSpPr>
        <p:spPr>
          <a:xfrm>
            <a:off x="297872" y="771550"/>
            <a:ext cx="4426528" cy="3596044"/>
          </a:xfrm>
          <a:prstGeom prst="rect">
            <a:avLst/>
          </a:prstGeom>
        </p:spPr>
        <p:txBody>
          <a:bodyPr anchor="ctr"/>
          <a:lstStyle>
            <a:lvl1pPr marL="0" marR="0" indent="0" algn="ctr" defTabSz="914400" rtl="0" eaLnBrk="1" fontAlgn="auto" latinLnBrk="1" hangingPunct="1">
              <a:lnSpc>
                <a:spcPct val="100000"/>
              </a:lnSpc>
              <a:spcBef>
                <a:spcPct val="20000"/>
              </a:spcBef>
              <a:spcAft>
                <a:spcPct val="0"/>
              </a:spcAft>
              <a:buClr>
                <a:schemeClr val="tx1"/>
              </a:buClr>
              <a:buSzTx/>
              <a:buFont typeface="Wingdings" panose="05000000000000000000" pitchFamily="2" charset="2"/>
              <a:buNone/>
              <a:defRPr sz="1000" baseline="0">
                <a:solidFill>
                  <a:schemeClr val="tx1"/>
                </a:solidFill>
              </a:defRPr>
            </a:lvl1pPr>
          </a:lstStyle>
          <a:p>
            <a:r>
              <a:rPr lang="he-IL" dirty="0" smtClean="0"/>
              <a:t>הכנס גרף</a:t>
            </a:r>
            <a:endParaRPr lang="he-IL" dirty="0"/>
          </a:p>
        </p:txBody>
      </p:sp>
      <p:pic>
        <p:nvPicPr>
          <p:cNvPr id="12" name="תמונה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192" y="120923"/>
            <a:ext cx="817814" cy="511898"/>
          </a:xfrm>
          <a:prstGeom prst="rect">
            <a:avLst/>
          </a:prstGeom>
        </p:spPr>
      </p:pic>
      <p:sp>
        <p:nvSpPr>
          <p:cNvPr id="9" name="TextBox 8"/>
          <p:cNvSpPr txBox="1"/>
          <p:nvPr userDrawn="1"/>
        </p:nvSpPr>
        <p:spPr>
          <a:xfrm>
            <a:off x="8649146" y="4791948"/>
            <a:ext cx="387350" cy="230832"/>
          </a:xfrm>
          <a:prstGeom prst="rect">
            <a:avLst/>
          </a:prstGeom>
          <a:noFill/>
        </p:spPr>
        <p:txBody>
          <a:bodyPr wrap="square" lIns="0" rIns="0" rtlCol="0">
            <a:spAutoFit/>
          </a:bodyPr>
          <a:lstStyle>
            <a:defPPr>
              <a:defRPr lang="en-US"/>
            </a:defPPr>
            <a:lvl1pPr algn="r">
              <a:defRPr sz="900">
                <a:solidFill>
                  <a:schemeClr val="tx2">
                    <a:lumMod val="60000"/>
                    <a:lumOff val="40000"/>
                  </a:schemeClr>
                </a:solidFill>
              </a:defRPr>
            </a:lvl1pPr>
          </a:lstStyle>
          <a:p>
            <a:pPr algn="r" rtl="0"/>
            <a:r>
              <a:rPr lang="en-US" dirty="0" smtClean="0">
                <a:solidFill>
                  <a:schemeClr val="bg1"/>
                </a:solidFill>
              </a:rPr>
              <a:t>| </a:t>
            </a:r>
            <a:fld id="{746B6BB7-8FD9-4516-A2B1-95A48CAD54C6}" type="slidenum">
              <a:rPr lang="en-US" smtClean="0">
                <a:solidFill>
                  <a:schemeClr val="bg1"/>
                </a:solidFill>
              </a:rPr>
              <a:pPr algn="r" rtl="0"/>
              <a:t>‹#›</a:t>
            </a:fld>
            <a:endParaRPr lang="en-US" dirty="0">
              <a:solidFill>
                <a:schemeClr val="bg1"/>
              </a:solidFill>
            </a:endParaRPr>
          </a:p>
        </p:txBody>
      </p:sp>
      <p:sp>
        <p:nvSpPr>
          <p:cNvPr id="14" name="Rectangle 72"/>
          <p:cNvSpPr>
            <a:spLocks noChangeArrowheads="1"/>
          </p:cNvSpPr>
          <p:nvPr userDrawn="1"/>
        </p:nvSpPr>
        <p:spPr bwMode="auto">
          <a:xfrm>
            <a:off x="1512168" y="4727634"/>
            <a:ext cx="7452320"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he-IL" sz="650" b="1" i="0" u="none" strike="noStrike" kern="1200" cap="none" spc="0" normalizeH="0" baseline="0" noProof="0" dirty="0" smtClean="0">
                <a:ln>
                  <a:noFill/>
                </a:ln>
                <a:solidFill>
                  <a:sysClr val="window" lastClr="FFFFFF">
                    <a:lumMod val="50000"/>
                  </a:sysClr>
                </a:solidFill>
                <a:effectLst/>
                <a:uLnTx/>
                <a:uFillTx/>
                <a:latin typeface="Arial" pitchFamily="34" charset="0"/>
                <a:ea typeface="+mn-ea"/>
                <a:cs typeface="Arial" pitchFamily="34" charset="0"/>
              </a:rPr>
              <a:t>בלמ"ס</a:t>
            </a:r>
          </a:p>
          <a:p>
            <a:pPr marL="0" marR="0" lvl="0" indent="0" algn="ctr" defTabSz="914400" rtl="1" eaLnBrk="1" fontAlgn="base" latinLnBrk="0" hangingPunct="1">
              <a:lnSpc>
                <a:spcPct val="100000"/>
              </a:lnSpc>
              <a:spcBef>
                <a:spcPct val="0"/>
              </a:spcBef>
              <a:spcAft>
                <a:spcPct val="0"/>
              </a:spcAft>
              <a:buClrTx/>
              <a:buSzTx/>
              <a:buFontTx/>
              <a:buNone/>
              <a:tabLst/>
              <a:defRPr/>
            </a:pPr>
            <a:r>
              <a:rPr kumimoji="0" lang="he-IL" sz="650" b="0" i="0" u="none" strike="noStrike" kern="0" cap="none" spc="0" normalizeH="0" baseline="0" dirty="0" smtClean="0">
                <a:ln>
                  <a:noFill/>
                </a:ln>
                <a:solidFill>
                  <a:schemeClr val="bg1"/>
                </a:solidFill>
                <a:effectLst/>
                <a:uLnTx/>
                <a:uFillTx/>
                <a:latin typeface="Arial" pitchFamily="34" charset="0"/>
                <a:ea typeface="+mn-ea"/>
                <a:cs typeface="Arial" pitchFamily="34" charset="0"/>
              </a:rPr>
              <a:t>מסמך זה מכיל מידע קנייני בבעלותה של אלתא מערכות בע"מ. אין להעתיק, לשכפל </a:t>
            </a:r>
            <a:r>
              <a:rPr kumimoji="0" lang="he-IL" sz="650" b="0" i="0" u="none" strike="noStrike" kern="0" cap="none" spc="0" normalizeH="0" baseline="0" dirty="0" smtClean="0">
                <a:ln>
                  <a:noFill/>
                </a:ln>
                <a:solidFill>
                  <a:sysClr val="window" lastClr="FFFFFF">
                    <a:lumMod val="50000"/>
                  </a:sysClr>
                </a:solidFill>
                <a:effectLst/>
                <a:uLnTx/>
                <a:uFillTx/>
                <a:latin typeface="Arial" pitchFamily="34" charset="0"/>
                <a:ea typeface="+mn-ea"/>
                <a:cs typeface="Arial" pitchFamily="34" charset="0"/>
              </a:rPr>
              <a:t>או לגלות תוכן מסמך זה, כולו או חלקו או לעשות בו שימוש כלשהו, בכל דרך שהיא, אלא על פי הסכמה של אלתא מראש ובכתב</a:t>
            </a:r>
            <a:endParaRPr kumimoji="0" lang="en-US" sz="650" b="0" i="0" u="none" strike="noStrike" kern="0" cap="none" spc="0" normalizeH="0" baseline="0" noProof="0" dirty="0">
              <a:ln>
                <a:noFill/>
              </a:ln>
              <a:solidFill>
                <a:sysClr val="window" lastClr="FFFFFF">
                  <a:lumMod val="50000"/>
                </a:sysClr>
              </a:solidFill>
              <a:effectLst/>
              <a:uLnTx/>
              <a:uFillTx/>
              <a:latin typeface="Arial" pitchFamily="34" charset="0"/>
              <a:ea typeface="+mn-ea"/>
              <a:cs typeface="Arial" pitchFamily="34" charset="0"/>
            </a:endParaRPr>
          </a:p>
        </p:txBody>
      </p:sp>
      <p:pic>
        <p:nvPicPr>
          <p:cNvPr id="15" name="תמונה 14"/>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a:xfrm>
            <a:off x="-1" y="527528"/>
            <a:ext cx="1671781" cy="381000"/>
          </a:xfrm>
          <a:prstGeom prst="rect">
            <a:avLst/>
          </a:prstGeom>
        </p:spPr>
      </p:pic>
      <p:pic>
        <p:nvPicPr>
          <p:cNvPr id="16" name="Picture 2" descr="D:\WORKSPACE2013\IDEA\IAI\TEMPLATE\Materials for PPT\Logo.png"/>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284007" y="124249"/>
            <a:ext cx="728933" cy="47107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3"/>
          <p:cNvPicPr>
            <a:picLocks noChangeAspect="1" noChangeArrowheads="1"/>
          </p:cNvPicPr>
          <p:nvPr userDrawn="1"/>
        </p:nvPicPr>
        <p:blipFill rotWithShape="1">
          <a:blip r:embed="rId5">
            <a:extLst>
              <a:ext uri="{28A0092B-C50C-407E-A947-70E740481C1C}">
                <a14:useLocalDpi xmlns:a14="http://schemas.microsoft.com/office/drawing/2010/main" val="0"/>
              </a:ext>
            </a:extLst>
          </a:blip>
          <a:srcRect l="5635" t="12252" r="3702" b="23691"/>
          <a:stretch/>
        </p:blipFill>
        <p:spPr bwMode="auto">
          <a:xfrm>
            <a:off x="151254" y="4731265"/>
            <a:ext cx="1751576" cy="3162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98012996"/>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_1">
    <p:spTree>
      <p:nvGrpSpPr>
        <p:cNvPr id="1" name=""/>
        <p:cNvGrpSpPr/>
        <p:nvPr/>
      </p:nvGrpSpPr>
      <p:grpSpPr>
        <a:xfrm>
          <a:off x="0" y="0"/>
          <a:ext cx="0" cy="0"/>
          <a:chOff x="0" y="0"/>
          <a:chExt cx="0" cy="0"/>
        </a:xfrm>
      </p:grpSpPr>
      <p:sp>
        <p:nvSpPr>
          <p:cNvPr id="2" name="מלבן 1"/>
          <p:cNvSpPr/>
          <p:nvPr userDrawn="1"/>
        </p:nvSpPr>
        <p:spPr>
          <a:xfrm>
            <a:off x="6082144" y="0"/>
            <a:ext cx="3061856" cy="5143500"/>
          </a:xfrm>
          <a:prstGeom prst="rect">
            <a:avLst/>
          </a:prstGeom>
          <a:solidFill>
            <a:srgbClr val="0C4876"/>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12" name="תמונה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192" y="120923"/>
            <a:ext cx="817814" cy="511898"/>
          </a:xfrm>
          <a:prstGeom prst="rect">
            <a:avLst/>
          </a:prstGeom>
        </p:spPr>
      </p:pic>
      <p:sp>
        <p:nvSpPr>
          <p:cNvPr id="14" name="מציין מיקום תוכן 13"/>
          <p:cNvSpPr>
            <a:spLocks noGrp="1"/>
          </p:cNvSpPr>
          <p:nvPr>
            <p:ph sz="quarter" idx="11" hasCustomPrompt="1"/>
          </p:nvPr>
        </p:nvSpPr>
        <p:spPr>
          <a:xfrm>
            <a:off x="311727" y="1131590"/>
            <a:ext cx="5617441" cy="3596044"/>
          </a:xfrm>
          <a:prstGeom prst="rect">
            <a:avLst/>
          </a:prstGeom>
        </p:spPr>
        <p:txBody>
          <a:bodyPr/>
          <a:lstStyle>
            <a:lvl1pPr algn="r" rtl="1">
              <a:defRPr/>
            </a:lvl1pPr>
          </a:lstStyle>
          <a:p>
            <a:pPr lvl="0"/>
            <a:r>
              <a:rPr lang="he-IL" smtClean="0"/>
              <a:t>לחץ כדי להוסיף טקסט</a:t>
            </a:r>
            <a:endParaRPr lang="en-US" smtClean="0"/>
          </a:p>
        </p:txBody>
      </p:sp>
      <p:sp>
        <p:nvSpPr>
          <p:cNvPr id="9" name="מציין מיקום טקסט 7"/>
          <p:cNvSpPr>
            <a:spLocks noGrp="1"/>
          </p:cNvSpPr>
          <p:nvPr>
            <p:ph type="body" sz="quarter" idx="10"/>
          </p:nvPr>
        </p:nvSpPr>
        <p:spPr>
          <a:xfrm>
            <a:off x="6151120" y="2265072"/>
            <a:ext cx="2923904" cy="498475"/>
          </a:xfrm>
          <a:prstGeom prst="rect">
            <a:avLst/>
          </a:prstGeom>
        </p:spPr>
        <p:txBody>
          <a:bodyPr anchor="ctr">
            <a:normAutofit/>
          </a:bodyPr>
          <a:lstStyle>
            <a:lvl1pPr marL="0" indent="0" algn="r" rtl="1">
              <a:buNone/>
              <a:defRPr sz="2400">
                <a:solidFill>
                  <a:schemeClr val="bg1"/>
                </a:solidFill>
              </a:defRPr>
            </a:lvl1pPr>
            <a:lvl2pPr marL="179387" indent="0">
              <a:buNone/>
              <a:defRPr>
                <a:solidFill>
                  <a:schemeClr val="bg1"/>
                </a:solidFill>
              </a:defRPr>
            </a:lvl2pPr>
            <a:lvl3pPr marL="304800" indent="0">
              <a:buNone/>
              <a:defRPr>
                <a:solidFill>
                  <a:schemeClr val="bg1"/>
                </a:solidFill>
              </a:defRPr>
            </a:lvl3pPr>
            <a:lvl4pPr marL="442912" indent="0">
              <a:buNone/>
              <a:defRPr>
                <a:solidFill>
                  <a:schemeClr val="bg1"/>
                </a:solidFill>
              </a:defRPr>
            </a:lvl4pPr>
            <a:lvl5pPr marL="1828800" indent="0">
              <a:buNone/>
              <a:defRPr>
                <a:solidFill>
                  <a:schemeClr val="bg1"/>
                </a:solidFill>
              </a:defRPr>
            </a:lvl5pPr>
          </a:lstStyle>
          <a:p>
            <a:pPr lvl="0"/>
            <a:endParaRPr lang="en-US" dirty="0" smtClean="0"/>
          </a:p>
        </p:txBody>
      </p:sp>
      <p:sp>
        <p:nvSpPr>
          <p:cNvPr id="8" name="Title 1"/>
          <p:cNvSpPr>
            <a:spLocks noGrp="1"/>
          </p:cNvSpPr>
          <p:nvPr>
            <p:ph type="title"/>
          </p:nvPr>
        </p:nvSpPr>
        <p:spPr>
          <a:xfrm>
            <a:off x="323528" y="169862"/>
            <a:ext cx="5616624" cy="622301"/>
          </a:xfrm>
          <a:prstGeom prst="rect">
            <a:avLst/>
          </a:prstGeom>
        </p:spPr>
        <p:txBody>
          <a:bodyPr vert="horz" lIns="0" tIns="45720" rIns="91440" bIns="45720" rtlCol="0" anchor="ctr" anchorCtr="0">
            <a:noAutofit/>
          </a:bodyPr>
          <a:lstStyle>
            <a:lvl1pPr>
              <a:defRPr lang="en-US">
                <a:solidFill>
                  <a:schemeClr val="tx1"/>
                </a:solidFill>
              </a:defRPr>
            </a:lvl1pPr>
          </a:lstStyle>
          <a:p>
            <a:pPr lvl="0"/>
            <a:endParaRPr lang="en-US" dirty="0"/>
          </a:p>
        </p:txBody>
      </p:sp>
      <p:sp>
        <p:nvSpPr>
          <p:cNvPr id="13" name="TextBox 12"/>
          <p:cNvSpPr txBox="1"/>
          <p:nvPr userDrawn="1"/>
        </p:nvSpPr>
        <p:spPr>
          <a:xfrm>
            <a:off x="8649146" y="4791948"/>
            <a:ext cx="387350" cy="230832"/>
          </a:xfrm>
          <a:prstGeom prst="rect">
            <a:avLst/>
          </a:prstGeom>
          <a:noFill/>
        </p:spPr>
        <p:txBody>
          <a:bodyPr wrap="square" lIns="0" rIns="0" rtlCol="0">
            <a:spAutoFit/>
          </a:bodyPr>
          <a:lstStyle>
            <a:defPPr>
              <a:defRPr lang="en-US"/>
            </a:defPPr>
            <a:lvl1pPr algn="r">
              <a:defRPr sz="900">
                <a:solidFill>
                  <a:schemeClr val="tx2">
                    <a:lumMod val="60000"/>
                    <a:lumOff val="40000"/>
                  </a:schemeClr>
                </a:solidFill>
              </a:defRPr>
            </a:lvl1pPr>
          </a:lstStyle>
          <a:p>
            <a:pPr algn="r" rtl="0"/>
            <a:r>
              <a:rPr lang="en-US" dirty="0" smtClean="0">
                <a:solidFill>
                  <a:schemeClr val="bg1"/>
                </a:solidFill>
              </a:rPr>
              <a:t>| </a:t>
            </a:r>
            <a:fld id="{746B6BB7-8FD9-4516-A2B1-95A48CAD54C6}" type="slidenum">
              <a:rPr lang="en-US" smtClean="0">
                <a:solidFill>
                  <a:schemeClr val="bg1"/>
                </a:solidFill>
              </a:rPr>
              <a:pPr algn="r" rtl="0"/>
              <a:t>‹#›</a:t>
            </a:fld>
            <a:endParaRPr lang="en-US" dirty="0">
              <a:solidFill>
                <a:schemeClr val="bg1"/>
              </a:solidFill>
            </a:endParaRPr>
          </a:p>
        </p:txBody>
      </p:sp>
      <p:sp>
        <p:nvSpPr>
          <p:cNvPr id="15" name="Rectangle 72"/>
          <p:cNvSpPr>
            <a:spLocks noChangeArrowheads="1"/>
          </p:cNvSpPr>
          <p:nvPr userDrawn="1"/>
        </p:nvSpPr>
        <p:spPr bwMode="auto">
          <a:xfrm>
            <a:off x="1512168" y="4727634"/>
            <a:ext cx="7452320"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he-IL" sz="650" b="1" i="0" u="none" strike="noStrike" kern="1200" cap="none" spc="0" normalizeH="0" baseline="0" noProof="0" dirty="0" smtClean="0">
                <a:ln>
                  <a:noFill/>
                </a:ln>
                <a:solidFill>
                  <a:sysClr val="window" lastClr="FFFFFF">
                    <a:lumMod val="50000"/>
                  </a:sysClr>
                </a:solidFill>
                <a:effectLst/>
                <a:uLnTx/>
                <a:uFillTx/>
                <a:latin typeface="Arial" pitchFamily="34" charset="0"/>
                <a:ea typeface="+mn-ea"/>
                <a:cs typeface="Arial" pitchFamily="34" charset="0"/>
              </a:rPr>
              <a:t>בלמ"ס</a:t>
            </a:r>
            <a:endParaRPr kumimoji="0" lang="he-IL" sz="650" b="1" i="0" u="none" strike="noStrike" kern="1200" cap="none" spc="0" normalizeH="0" baseline="0" noProof="0" dirty="0" smtClean="0">
              <a:ln>
                <a:noFill/>
              </a:ln>
              <a:solidFill>
                <a:schemeClr val="bg1"/>
              </a:solidFill>
              <a:effectLst/>
              <a:uLnTx/>
              <a:uFillTx/>
              <a:latin typeface="Arial" pitchFamily="34" charset="0"/>
              <a:ea typeface="+mn-ea"/>
              <a:cs typeface="Arial" pitchFamily="34" charset="0"/>
            </a:endParaRPr>
          </a:p>
          <a:p>
            <a:pPr marL="0" marR="0" lvl="0" indent="0" algn="ctr" defTabSz="914400" rtl="1" eaLnBrk="1" fontAlgn="base" latinLnBrk="0" hangingPunct="1">
              <a:lnSpc>
                <a:spcPct val="100000"/>
              </a:lnSpc>
              <a:spcBef>
                <a:spcPct val="0"/>
              </a:spcBef>
              <a:spcAft>
                <a:spcPct val="0"/>
              </a:spcAft>
              <a:buClrTx/>
              <a:buSzTx/>
              <a:buFontTx/>
              <a:buNone/>
              <a:tabLst/>
              <a:defRPr/>
            </a:pPr>
            <a:r>
              <a:rPr kumimoji="0" lang="he-IL" sz="650" b="0" i="0" u="none" strike="noStrike" kern="0" cap="none" spc="0" normalizeH="0" baseline="0" dirty="0" smtClean="0">
                <a:ln>
                  <a:noFill/>
                </a:ln>
                <a:solidFill>
                  <a:schemeClr val="bg1"/>
                </a:solidFill>
                <a:effectLst/>
                <a:uLnTx/>
                <a:uFillTx/>
                <a:latin typeface="Arial" pitchFamily="34" charset="0"/>
                <a:ea typeface="+mn-ea"/>
                <a:cs typeface="Arial" pitchFamily="34" charset="0"/>
              </a:rPr>
              <a:t>מסמך זה מכיל מידע קנייני בבעלותה של אלתא מערכות בע"מ. אין להעתיק, ל</a:t>
            </a:r>
            <a:r>
              <a:rPr kumimoji="0" lang="he-IL" sz="650" b="0" i="0" u="none" strike="noStrike" kern="0" cap="none" spc="0" normalizeH="0" baseline="0" dirty="0" smtClean="0">
                <a:ln>
                  <a:noFill/>
                </a:ln>
                <a:solidFill>
                  <a:sysClr val="window" lastClr="FFFFFF">
                    <a:lumMod val="50000"/>
                  </a:sysClr>
                </a:solidFill>
                <a:effectLst/>
                <a:uLnTx/>
                <a:uFillTx/>
                <a:latin typeface="Arial" pitchFamily="34" charset="0"/>
                <a:ea typeface="+mn-ea"/>
                <a:cs typeface="Arial" pitchFamily="34" charset="0"/>
              </a:rPr>
              <a:t>שכפל או לגלות תוכן מסמך זה, כולו או חלקו או לעשות בו שימוש כלשהו, בכל דרך שהיא, אלא על פי הסכמה של אלתא מראש ובכתב</a:t>
            </a:r>
            <a:endParaRPr kumimoji="0" lang="en-US" sz="650" b="0" i="0" u="none" strike="noStrike" kern="0" cap="none" spc="0" normalizeH="0" baseline="0" noProof="0" dirty="0">
              <a:ln>
                <a:noFill/>
              </a:ln>
              <a:solidFill>
                <a:sysClr val="window" lastClr="FFFFFF">
                  <a:lumMod val="50000"/>
                </a:sysClr>
              </a:solidFill>
              <a:effectLst/>
              <a:uLnTx/>
              <a:uFillTx/>
              <a:latin typeface="Arial" pitchFamily="34" charset="0"/>
              <a:ea typeface="+mn-ea"/>
              <a:cs typeface="Arial" pitchFamily="34" charset="0"/>
            </a:endParaRPr>
          </a:p>
        </p:txBody>
      </p:sp>
      <p:pic>
        <p:nvPicPr>
          <p:cNvPr id="16" name="תמונה 15"/>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a:xfrm>
            <a:off x="-1" y="527528"/>
            <a:ext cx="1671781" cy="381000"/>
          </a:xfrm>
          <a:prstGeom prst="rect">
            <a:avLst/>
          </a:prstGeom>
        </p:spPr>
      </p:pic>
      <p:pic>
        <p:nvPicPr>
          <p:cNvPr id="18" name="Picture 2" descr="D:\WORKSPACE2013\IDEA\IAI\TEMPLATE\Materials for PPT\Logo.png"/>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284007" y="124249"/>
            <a:ext cx="728933" cy="47107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3"/>
          <p:cNvPicPr>
            <a:picLocks noChangeAspect="1" noChangeArrowheads="1"/>
          </p:cNvPicPr>
          <p:nvPr userDrawn="1"/>
        </p:nvPicPr>
        <p:blipFill rotWithShape="1">
          <a:blip r:embed="rId5">
            <a:extLst>
              <a:ext uri="{28A0092B-C50C-407E-A947-70E740481C1C}">
                <a14:useLocalDpi xmlns:a14="http://schemas.microsoft.com/office/drawing/2010/main" val="0"/>
              </a:ext>
            </a:extLst>
          </a:blip>
          <a:srcRect l="5635" t="12252" r="3702" b="23691"/>
          <a:stretch/>
        </p:blipFill>
        <p:spPr bwMode="auto">
          <a:xfrm>
            <a:off x="151254" y="4731265"/>
            <a:ext cx="1751576" cy="3162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10191898"/>
      </p:ext>
    </p:extLst>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6" name="TextBox 5"/>
          <p:cNvSpPr txBox="1"/>
          <p:nvPr userDrawn="1"/>
        </p:nvSpPr>
        <p:spPr>
          <a:xfrm>
            <a:off x="8649146" y="4791948"/>
            <a:ext cx="387350" cy="230832"/>
          </a:xfrm>
          <a:prstGeom prst="rect">
            <a:avLst/>
          </a:prstGeom>
          <a:noFill/>
        </p:spPr>
        <p:txBody>
          <a:bodyPr wrap="square" lIns="0" rIns="0" rtlCol="0">
            <a:spAutoFit/>
          </a:bodyPr>
          <a:lstStyle>
            <a:defPPr>
              <a:defRPr lang="en-US"/>
            </a:defPPr>
            <a:lvl1pPr algn="r">
              <a:defRPr sz="900">
                <a:solidFill>
                  <a:schemeClr val="tx2">
                    <a:lumMod val="60000"/>
                    <a:lumOff val="40000"/>
                  </a:schemeClr>
                </a:solidFill>
              </a:defRPr>
            </a:lvl1pPr>
          </a:lstStyle>
          <a:p>
            <a:pPr algn="r" rtl="0"/>
            <a:r>
              <a:rPr lang="en-US" dirty="0" smtClean="0">
                <a:solidFill>
                  <a:srgbClr val="646464">
                    <a:lumMod val="60000"/>
                    <a:lumOff val="40000"/>
                  </a:srgbClr>
                </a:solidFill>
              </a:rPr>
              <a:t>| </a:t>
            </a:r>
            <a:fld id="{746B6BB7-8FD9-4516-A2B1-95A48CAD54C6}" type="slidenum">
              <a:rPr lang="en-US" smtClean="0">
                <a:solidFill>
                  <a:srgbClr val="646464">
                    <a:lumMod val="60000"/>
                    <a:lumOff val="40000"/>
                  </a:srgbClr>
                </a:solidFill>
              </a:rPr>
              <a:pPr algn="r" rtl="0"/>
              <a:t>‹#›</a:t>
            </a:fld>
            <a:endParaRPr lang="en-US" dirty="0">
              <a:solidFill>
                <a:srgbClr val="646464">
                  <a:lumMod val="60000"/>
                  <a:lumOff val="40000"/>
                </a:srgbClr>
              </a:solidFill>
            </a:endParaRPr>
          </a:p>
        </p:txBody>
      </p:sp>
      <p:pic>
        <p:nvPicPr>
          <p:cNvPr id="11" name="תמונה 10"/>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a:xfrm>
            <a:off x="-1" y="527528"/>
            <a:ext cx="1671781" cy="381000"/>
          </a:xfrm>
          <a:prstGeom prst="rect">
            <a:avLst/>
          </a:prstGeom>
        </p:spPr>
      </p:pic>
      <p:pic>
        <p:nvPicPr>
          <p:cNvPr id="12" name="Picture 2" descr="D:\WORKSPACE2013\IDEA\IAI\TEMPLATE\Materials for PPT\Logo.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284007" y="124249"/>
            <a:ext cx="728933" cy="47107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3"/>
          <p:cNvPicPr>
            <a:picLocks noChangeAspect="1" noChangeArrowheads="1"/>
          </p:cNvPicPr>
          <p:nvPr userDrawn="1"/>
        </p:nvPicPr>
        <p:blipFill rotWithShape="1">
          <a:blip r:embed="rId4">
            <a:extLst>
              <a:ext uri="{28A0092B-C50C-407E-A947-70E740481C1C}">
                <a14:useLocalDpi xmlns:a14="http://schemas.microsoft.com/office/drawing/2010/main" val="0"/>
              </a:ext>
            </a:extLst>
          </a:blip>
          <a:srcRect l="5635" t="12252" r="3702" b="23691"/>
          <a:stretch/>
        </p:blipFill>
        <p:spPr bwMode="auto">
          <a:xfrm>
            <a:off x="151254" y="4731265"/>
            <a:ext cx="1751576" cy="3162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80940468"/>
      </p:ext>
    </p:extLst>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ank you Slide">
    <p:bg>
      <p:bgPr>
        <a:blipFill dpi="0" rotWithShape="1">
          <a:blip r:embed="rId2">
            <a:lum/>
          </a:blip>
          <a:stretch>
            <a:fillRect/>
          </a:stretch>
        </a:blipFill>
        <a:effectLst/>
      </p:bgPr>
    </p:bg>
    <p:spTree>
      <p:nvGrpSpPr>
        <p:cNvPr id="1" name=""/>
        <p:cNvGrpSpPr/>
        <p:nvPr/>
      </p:nvGrpSpPr>
      <p:grpSpPr>
        <a:xfrm>
          <a:off x="0" y="0"/>
          <a:ext cx="0" cy="0"/>
          <a:chOff x="0" y="0"/>
          <a:chExt cx="0" cy="0"/>
        </a:xfrm>
      </p:grpSpPr>
      <p:sp>
        <p:nvSpPr>
          <p:cNvPr id="3" name="מלבן 2"/>
          <p:cNvSpPr/>
          <p:nvPr userDrawn="1"/>
        </p:nvSpPr>
        <p:spPr>
          <a:xfrm>
            <a:off x="0" y="2835308"/>
            <a:ext cx="9144000" cy="523220"/>
          </a:xfrm>
          <a:prstGeom prst="rect">
            <a:avLst/>
          </a:prstGeom>
        </p:spPr>
        <p:txBody>
          <a:bodyPr wrap="square">
            <a:spAutoFit/>
          </a:bodyPr>
          <a:lstStyle/>
          <a:p>
            <a:pPr algn="ctr" rtl="1"/>
            <a:r>
              <a:rPr kumimoji="0" lang="he-IL" sz="2800" b="1" i="0" u="none" strike="noStrike" kern="1200" cap="none" spc="0" normalizeH="0" baseline="0" noProof="0" dirty="0" smtClean="0">
                <a:ln>
                  <a:noFill/>
                </a:ln>
                <a:solidFill>
                  <a:srgbClr val="0C4876"/>
                </a:solidFill>
                <a:effectLst/>
                <a:uLnTx/>
                <a:uFillTx/>
                <a:latin typeface="+mn-lt"/>
                <a:ea typeface="+mj-ea"/>
                <a:cs typeface="+mn-cs"/>
              </a:rPr>
              <a:t>תודה רבה</a:t>
            </a:r>
            <a:endParaRPr lang="en-US" dirty="0"/>
          </a:p>
        </p:txBody>
      </p:sp>
      <p:sp>
        <p:nvSpPr>
          <p:cNvPr id="4" name="מלבן 3"/>
          <p:cNvSpPr/>
          <p:nvPr userDrawn="1"/>
        </p:nvSpPr>
        <p:spPr>
          <a:xfrm>
            <a:off x="4" y="3470686"/>
            <a:ext cx="9143996" cy="923330"/>
          </a:xfrm>
          <a:prstGeom prst="rect">
            <a:avLst/>
          </a:prstGeom>
        </p:spPr>
        <p:txBody>
          <a:bodyPr wrap="square">
            <a:spAutoFit/>
          </a:bodyPr>
          <a:lstStyle/>
          <a:p>
            <a:pPr algn="ctr" rtl="0"/>
            <a:r>
              <a:rPr lang="en-US" dirty="0" smtClean="0">
                <a:hlinkClick r:id="rId3"/>
              </a:rPr>
              <a:t>www.iai.co.il</a:t>
            </a:r>
            <a:endParaRPr lang="en-US" dirty="0" smtClean="0"/>
          </a:p>
          <a:p>
            <a:pPr algn="ctr" rtl="0"/>
            <a:endParaRPr lang="en-US" dirty="0" smtClean="0"/>
          </a:p>
          <a:p>
            <a:pPr algn="ctr" rtl="0"/>
            <a:r>
              <a:rPr lang="en-US" dirty="0" err="1" smtClean="0">
                <a:hlinkClick r:id="rId4"/>
              </a:rPr>
              <a:t>market@elta.co.il</a:t>
            </a:r>
            <a:endParaRPr lang="en-US" dirty="0" smtClean="0"/>
          </a:p>
        </p:txBody>
      </p:sp>
      <p:pic>
        <p:nvPicPr>
          <p:cNvPr id="6" name="תמונה 5"/>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386054" y="232417"/>
            <a:ext cx="1126114" cy="756147"/>
          </a:xfrm>
          <a:prstGeom prst="rect">
            <a:avLst/>
          </a:prstGeom>
        </p:spPr>
      </p:pic>
      <p:sp>
        <p:nvSpPr>
          <p:cNvPr id="8" name="TextBox 7"/>
          <p:cNvSpPr txBox="1"/>
          <p:nvPr userDrawn="1"/>
        </p:nvSpPr>
        <p:spPr>
          <a:xfrm>
            <a:off x="8649146" y="4791948"/>
            <a:ext cx="387350" cy="230832"/>
          </a:xfrm>
          <a:prstGeom prst="rect">
            <a:avLst/>
          </a:prstGeom>
          <a:noFill/>
        </p:spPr>
        <p:txBody>
          <a:bodyPr wrap="square" lIns="0" rIns="0" rtlCol="0">
            <a:spAutoFit/>
          </a:bodyPr>
          <a:lstStyle>
            <a:defPPr>
              <a:defRPr lang="en-US"/>
            </a:defPPr>
            <a:lvl1pPr algn="r">
              <a:defRPr sz="900">
                <a:solidFill>
                  <a:schemeClr val="tx2">
                    <a:lumMod val="60000"/>
                    <a:lumOff val="40000"/>
                  </a:schemeClr>
                </a:solidFill>
              </a:defRPr>
            </a:lvl1pPr>
          </a:lstStyle>
          <a:p>
            <a:pPr algn="r" rtl="0"/>
            <a:r>
              <a:rPr lang="en-US" dirty="0" smtClean="0">
                <a:solidFill>
                  <a:srgbClr val="646464">
                    <a:lumMod val="60000"/>
                    <a:lumOff val="40000"/>
                  </a:srgbClr>
                </a:solidFill>
              </a:rPr>
              <a:t>| </a:t>
            </a:r>
            <a:fld id="{746B6BB7-8FD9-4516-A2B1-95A48CAD54C6}" type="slidenum">
              <a:rPr lang="en-US" smtClean="0">
                <a:solidFill>
                  <a:srgbClr val="646464">
                    <a:lumMod val="60000"/>
                    <a:lumOff val="40000"/>
                  </a:srgbClr>
                </a:solidFill>
              </a:rPr>
              <a:pPr algn="r" rtl="0"/>
              <a:t>‹#›</a:t>
            </a:fld>
            <a:endParaRPr lang="en-US" dirty="0">
              <a:solidFill>
                <a:srgbClr val="646464">
                  <a:lumMod val="60000"/>
                  <a:lumOff val="40000"/>
                </a:srgbClr>
              </a:solidFill>
            </a:endParaRPr>
          </a:p>
        </p:txBody>
      </p:sp>
      <p:sp>
        <p:nvSpPr>
          <p:cNvPr id="9" name="Rectangle 72"/>
          <p:cNvSpPr>
            <a:spLocks noChangeArrowheads="1"/>
          </p:cNvSpPr>
          <p:nvPr userDrawn="1"/>
        </p:nvSpPr>
        <p:spPr bwMode="auto">
          <a:xfrm>
            <a:off x="1512168" y="4727634"/>
            <a:ext cx="7452320"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he-IL" sz="650" b="1" i="0" u="none" strike="noStrike" kern="1200" cap="none" spc="0" normalizeH="0" baseline="0" noProof="0" dirty="0" smtClean="0">
                <a:ln>
                  <a:noFill/>
                </a:ln>
                <a:solidFill>
                  <a:sysClr val="window" lastClr="FFFFFF">
                    <a:lumMod val="50000"/>
                  </a:sysClr>
                </a:solidFill>
                <a:effectLst/>
                <a:uLnTx/>
                <a:uFillTx/>
                <a:latin typeface="Arial" pitchFamily="34" charset="0"/>
                <a:ea typeface="+mn-ea"/>
                <a:cs typeface="Arial" pitchFamily="34" charset="0"/>
              </a:rPr>
              <a:t>בלמ"ס</a:t>
            </a:r>
          </a:p>
          <a:p>
            <a:pPr marL="0" marR="0" lvl="0" indent="0" algn="ctr" defTabSz="914400" rtl="1" eaLnBrk="1" fontAlgn="base" latinLnBrk="0" hangingPunct="1">
              <a:lnSpc>
                <a:spcPct val="100000"/>
              </a:lnSpc>
              <a:spcBef>
                <a:spcPct val="0"/>
              </a:spcBef>
              <a:spcAft>
                <a:spcPct val="0"/>
              </a:spcAft>
              <a:buClrTx/>
              <a:buSzTx/>
              <a:buFontTx/>
              <a:buNone/>
              <a:tabLst/>
              <a:defRPr/>
            </a:pPr>
            <a:r>
              <a:rPr kumimoji="0" lang="he-IL" sz="650" b="0" i="0" u="none" strike="noStrike" kern="0" cap="none" spc="0" normalizeH="0" baseline="0" dirty="0" smtClean="0">
                <a:ln>
                  <a:noFill/>
                </a:ln>
                <a:solidFill>
                  <a:sysClr val="window" lastClr="FFFFFF">
                    <a:lumMod val="50000"/>
                  </a:sysClr>
                </a:solidFill>
                <a:effectLst/>
                <a:uLnTx/>
                <a:uFillTx/>
                <a:latin typeface="Arial" pitchFamily="34" charset="0"/>
                <a:ea typeface="+mn-ea"/>
                <a:cs typeface="Arial" pitchFamily="34" charset="0"/>
              </a:rPr>
              <a:t>מסמך זה מכיל מידע קנייני בבעלותה של אלתא מערכות בע"מ. אין להעתיק, לשכפל או לגלות תוכן מסמך זה, כולו או חלקו או לעשות בו שימוש כלשהו, בכל דרך שהיא, אלא על פי הסכמה של אלתא מראש ובכתב</a:t>
            </a:r>
            <a:endParaRPr kumimoji="0" lang="en-US" sz="650" b="0" i="0" u="none" strike="noStrike" kern="0" cap="none" spc="0" normalizeH="0" baseline="0" noProof="0" dirty="0">
              <a:ln>
                <a:noFill/>
              </a:ln>
              <a:solidFill>
                <a:sysClr val="window" lastClr="FFFFFF">
                  <a:lumMod val="50000"/>
                </a:sysClr>
              </a:solidFill>
              <a:effectLst/>
              <a:uLnTx/>
              <a:uFillTx/>
              <a:latin typeface="Arial" pitchFamily="34" charset="0"/>
              <a:ea typeface="+mn-ea"/>
              <a:cs typeface="Arial" pitchFamily="34" charset="0"/>
            </a:endParaRPr>
          </a:p>
        </p:txBody>
      </p:sp>
      <p:pic>
        <p:nvPicPr>
          <p:cNvPr id="12" name="Picture 3"/>
          <p:cNvPicPr>
            <a:picLocks noChangeAspect="1" noChangeArrowheads="1"/>
          </p:cNvPicPr>
          <p:nvPr userDrawn="1"/>
        </p:nvPicPr>
        <p:blipFill rotWithShape="1">
          <a:blip r:embed="rId6">
            <a:extLst>
              <a:ext uri="{28A0092B-C50C-407E-A947-70E740481C1C}">
                <a14:useLocalDpi xmlns:a14="http://schemas.microsoft.com/office/drawing/2010/main" val="0"/>
              </a:ext>
            </a:extLst>
          </a:blip>
          <a:srcRect l="5635" t="12252" r="3702" b="23691"/>
          <a:stretch/>
        </p:blipFill>
        <p:spPr bwMode="auto">
          <a:xfrm>
            <a:off x="151254" y="4731265"/>
            <a:ext cx="1751576" cy="3162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36561754"/>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_1">
    <p:bg>
      <p:bgPr>
        <a:blipFill dpi="0" rotWithShape="1">
          <a:blip r:embed="rId2">
            <a:lum/>
          </a:blip>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2123728" y="2787774"/>
            <a:ext cx="4896544" cy="559122"/>
          </a:xfrm>
          <a:prstGeom prst="rect">
            <a:avLst/>
          </a:prstGeom>
        </p:spPr>
        <p:txBody>
          <a:bodyPr lIns="90000" anchor="ctr" anchorCtr="0">
            <a:noAutofit/>
          </a:bodyPr>
          <a:lstStyle>
            <a:lvl1pPr algn="ctr" rtl="1">
              <a:defRPr sz="3600" b="1">
                <a:solidFill>
                  <a:schemeClr val="tx1"/>
                </a:solidFill>
                <a:latin typeface="+mj-lt"/>
              </a:defRPr>
            </a:lvl1pPr>
          </a:lstStyle>
          <a:p>
            <a:endParaRPr lang="en-US" dirty="0"/>
          </a:p>
        </p:txBody>
      </p:sp>
      <p:sp>
        <p:nvSpPr>
          <p:cNvPr id="3" name="Subtitle 2"/>
          <p:cNvSpPr>
            <a:spLocks noGrp="1"/>
          </p:cNvSpPr>
          <p:nvPr>
            <p:ph type="subTitle" idx="1"/>
          </p:nvPr>
        </p:nvSpPr>
        <p:spPr>
          <a:xfrm>
            <a:off x="2121919" y="3419786"/>
            <a:ext cx="4900162" cy="555982"/>
          </a:xfrm>
          <a:prstGeom prst="rect">
            <a:avLst/>
          </a:prstGeom>
        </p:spPr>
        <p:txBody>
          <a:bodyPr lIns="90000" tIns="0" anchor="ctr" anchorCtr="0">
            <a:noAutofit/>
          </a:bodyPr>
          <a:lstStyle>
            <a:lvl1pPr marL="0" indent="0" algn="ctr" rtl="1">
              <a:buNone/>
              <a:defRPr sz="2400" b="1">
                <a:solidFill>
                  <a:schemeClr val="tx1"/>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endParaRPr lang="en-US" dirty="0"/>
          </a:p>
        </p:txBody>
      </p:sp>
      <p:sp>
        <p:nvSpPr>
          <p:cNvPr id="8" name="TextBox 7"/>
          <p:cNvSpPr txBox="1"/>
          <p:nvPr userDrawn="1"/>
        </p:nvSpPr>
        <p:spPr>
          <a:xfrm>
            <a:off x="8649146" y="4791948"/>
            <a:ext cx="387350" cy="230832"/>
          </a:xfrm>
          <a:prstGeom prst="rect">
            <a:avLst/>
          </a:prstGeom>
          <a:noFill/>
        </p:spPr>
        <p:txBody>
          <a:bodyPr wrap="square" lIns="0" rIns="0" rtlCol="0">
            <a:spAutoFit/>
          </a:bodyPr>
          <a:lstStyle>
            <a:defPPr>
              <a:defRPr lang="en-US"/>
            </a:defPPr>
            <a:lvl1pPr algn="r">
              <a:defRPr sz="900">
                <a:solidFill>
                  <a:schemeClr val="tx2">
                    <a:lumMod val="60000"/>
                    <a:lumOff val="40000"/>
                  </a:schemeClr>
                </a:solidFill>
              </a:defRPr>
            </a:lvl1pPr>
          </a:lstStyle>
          <a:p>
            <a:pPr algn="r" rtl="0"/>
            <a:r>
              <a:rPr lang="en-US" dirty="0" smtClean="0">
                <a:solidFill>
                  <a:srgbClr val="646464">
                    <a:lumMod val="60000"/>
                    <a:lumOff val="40000"/>
                  </a:srgbClr>
                </a:solidFill>
              </a:rPr>
              <a:t>| </a:t>
            </a:r>
            <a:fld id="{746B6BB7-8FD9-4516-A2B1-95A48CAD54C6}" type="slidenum">
              <a:rPr lang="en-US" smtClean="0">
                <a:solidFill>
                  <a:srgbClr val="646464">
                    <a:lumMod val="60000"/>
                    <a:lumOff val="40000"/>
                  </a:srgbClr>
                </a:solidFill>
              </a:rPr>
              <a:pPr algn="r" rtl="0"/>
              <a:t>‹#›</a:t>
            </a:fld>
            <a:endParaRPr lang="en-US" dirty="0">
              <a:solidFill>
                <a:srgbClr val="646464">
                  <a:lumMod val="60000"/>
                  <a:lumOff val="40000"/>
                </a:srgbClr>
              </a:solidFill>
            </a:endParaRPr>
          </a:p>
        </p:txBody>
      </p:sp>
      <p:pic>
        <p:nvPicPr>
          <p:cNvPr id="10" name="תמונה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77534" y="267494"/>
            <a:ext cx="1126114" cy="756147"/>
          </a:xfrm>
          <a:prstGeom prst="rect">
            <a:avLst/>
          </a:prstGeom>
        </p:spPr>
      </p:pic>
      <p:pic>
        <p:nvPicPr>
          <p:cNvPr id="13" name="Picture 3"/>
          <p:cNvPicPr>
            <a:picLocks noChangeAspect="1" noChangeArrowheads="1"/>
          </p:cNvPicPr>
          <p:nvPr userDrawn="1"/>
        </p:nvPicPr>
        <p:blipFill rotWithShape="1">
          <a:blip r:embed="rId4">
            <a:extLst>
              <a:ext uri="{28A0092B-C50C-407E-A947-70E740481C1C}">
                <a14:useLocalDpi xmlns:a14="http://schemas.microsoft.com/office/drawing/2010/main" val="0"/>
              </a:ext>
            </a:extLst>
          </a:blip>
          <a:srcRect l="5635" t="12252" r="3702" b="23691"/>
          <a:stretch/>
        </p:blipFill>
        <p:spPr bwMode="auto">
          <a:xfrm>
            <a:off x="151254" y="4731265"/>
            <a:ext cx="1751576" cy="3162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82792674"/>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_2">
    <p:spTree>
      <p:nvGrpSpPr>
        <p:cNvPr id="1" name=""/>
        <p:cNvGrpSpPr/>
        <p:nvPr/>
      </p:nvGrpSpPr>
      <p:grpSpPr>
        <a:xfrm>
          <a:off x="0" y="0"/>
          <a:ext cx="0" cy="0"/>
          <a:chOff x="0" y="0"/>
          <a:chExt cx="0" cy="0"/>
        </a:xfrm>
      </p:grpSpPr>
      <p:sp>
        <p:nvSpPr>
          <p:cNvPr id="16" name="Rectangle 21"/>
          <p:cNvSpPr/>
          <p:nvPr userDrawn="1"/>
        </p:nvSpPr>
        <p:spPr>
          <a:xfrm>
            <a:off x="0" y="1420091"/>
            <a:ext cx="9144000" cy="2663358"/>
          </a:xfrm>
          <a:prstGeom prst="rect">
            <a:avLst/>
          </a:prstGeom>
          <a:solidFill>
            <a:schemeClr val="tx1"/>
          </a:solidFill>
          <a:ln w="25400" cap="flat" cmpd="sng" algn="ctr">
            <a:noFill/>
            <a:prstDash val="solid"/>
          </a:ln>
          <a:effectLst/>
        </p:spPr>
        <p:txBody>
          <a:bodyPr anchor="ctr"/>
          <a:lstStyle/>
          <a:p>
            <a:pPr algn="ctr">
              <a:spcBef>
                <a:spcPct val="0"/>
              </a:spcBef>
              <a:spcAft>
                <a:spcPct val="0"/>
              </a:spcAft>
              <a:defRPr/>
            </a:pPr>
            <a:endParaRPr lang="en-US" kern="0">
              <a:solidFill>
                <a:sysClr val="windowText" lastClr="000000"/>
              </a:solidFill>
            </a:endParaRPr>
          </a:p>
        </p:txBody>
      </p:sp>
      <p:sp>
        <p:nvSpPr>
          <p:cNvPr id="17" name="אליפסה 16"/>
          <p:cNvSpPr/>
          <p:nvPr userDrawn="1"/>
        </p:nvSpPr>
        <p:spPr>
          <a:xfrm flipH="1">
            <a:off x="323527" y="1059582"/>
            <a:ext cx="3384376" cy="3384376"/>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solidFill>
                <a:srgbClr val="FFFFFF"/>
              </a:solidFill>
            </a:endParaRPr>
          </a:p>
        </p:txBody>
      </p:sp>
      <p:sp>
        <p:nvSpPr>
          <p:cNvPr id="19" name="그림 개체 틀 3"/>
          <p:cNvSpPr>
            <a:spLocks noGrp="1"/>
          </p:cNvSpPr>
          <p:nvPr userDrawn="1">
            <p:ph type="pic" sz="quarter" idx="16" hasCustomPrompt="1"/>
          </p:nvPr>
        </p:nvSpPr>
        <p:spPr>
          <a:xfrm>
            <a:off x="464095" y="1200150"/>
            <a:ext cx="3103240" cy="3103240"/>
          </a:xfrm>
          <a:prstGeom prst="ellipse">
            <a:avLst/>
          </a:prstGeom>
          <a:pattFill prst="ltDnDiag">
            <a:fgClr>
              <a:schemeClr val="bg1">
                <a:lumMod val="75000"/>
              </a:schemeClr>
            </a:fgClr>
            <a:bgClr>
              <a:schemeClr val="bg1"/>
            </a:bgClr>
          </a:patt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lvl1pPr marL="342900" indent="-342900" algn="ctr" rtl="1">
              <a:buNone/>
              <a:defRPr lang="ko-KR" altLang="en-US" sz="1000" kern="1200" baseline="0">
                <a:solidFill>
                  <a:schemeClr val="tx1"/>
                </a:solidFill>
                <a:latin typeface="+mn-lt"/>
                <a:ea typeface="+mn-ea"/>
                <a:cs typeface="+mn-cs"/>
              </a:defRPr>
            </a:lvl1pPr>
          </a:lstStyle>
          <a:p>
            <a:pPr marL="0" lvl="0" indent="0" algn="ctr" defTabSz="914400" rtl="0" eaLnBrk="1" latinLnBrk="1" hangingPunct="1">
              <a:spcBef>
                <a:spcPct val="20000"/>
              </a:spcBef>
            </a:pPr>
            <a:r>
              <a:rPr lang="en-US" altLang="ko-KR" smtClean="0"/>
              <a:t>Insert Image</a:t>
            </a:r>
            <a:endParaRPr lang="ko-KR" altLang="en-US"/>
          </a:p>
        </p:txBody>
      </p:sp>
      <p:sp>
        <p:nvSpPr>
          <p:cNvPr id="3" name="Content Placeholder 2"/>
          <p:cNvSpPr>
            <a:spLocks noGrp="1"/>
          </p:cNvSpPr>
          <p:nvPr userDrawn="1">
            <p:ph sz="half" idx="1"/>
          </p:nvPr>
        </p:nvSpPr>
        <p:spPr>
          <a:xfrm>
            <a:off x="4269351" y="1634836"/>
            <a:ext cx="4500000" cy="2233868"/>
          </a:xfrm>
          <a:prstGeom prst="rect">
            <a:avLst/>
          </a:prstGeom>
        </p:spPr>
        <p:txBody>
          <a:bodyPr vert="horz" lIns="0" tIns="45720" rIns="91440" bIns="45720" rtlCol="0">
            <a:normAutofit/>
          </a:bodyPr>
          <a:lstStyle>
            <a:lvl1pPr>
              <a:buClr>
                <a:schemeClr val="bg1"/>
              </a:buClr>
              <a:defRPr lang="en-US" smtClean="0">
                <a:solidFill>
                  <a:schemeClr val="bg1"/>
                </a:solidFill>
              </a:defRPr>
            </a:lvl1pPr>
            <a:lvl2pPr>
              <a:buClr>
                <a:schemeClr val="bg1"/>
              </a:buClr>
              <a:defRPr lang="en-US" smtClean="0">
                <a:solidFill>
                  <a:schemeClr val="bg1"/>
                </a:solidFill>
              </a:defRPr>
            </a:lvl2pPr>
            <a:lvl3pPr>
              <a:buClr>
                <a:schemeClr val="bg1"/>
              </a:buClr>
              <a:defRPr lang="en-US" smtClean="0">
                <a:solidFill>
                  <a:schemeClr val="bg1"/>
                </a:solidFill>
              </a:defRPr>
            </a:lvl3pPr>
            <a:lvl4pPr>
              <a:buClr>
                <a:schemeClr val="bg1"/>
              </a:buClr>
              <a:defRPr lang="en-US" smtClean="0">
                <a:solidFill>
                  <a:schemeClr val="bg1"/>
                </a:solidFill>
              </a:defRPr>
            </a:lvl4pPr>
            <a:lvl5pPr>
              <a:buClr>
                <a:schemeClr val="bg1"/>
              </a:buClr>
              <a:defRPr>
                <a:solidFill>
                  <a:schemeClr val="bg1"/>
                </a:solidFill>
              </a:defRPr>
            </a:lvl5pPr>
          </a:lstStyle>
          <a:p>
            <a:pPr lvl="0"/>
            <a:r>
              <a:rPr lang="he-IL" smtClean="0"/>
              <a:t>לחץ כדי לערוך סגנונות טקסט של תבנית בסיס</a:t>
            </a:r>
          </a:p>
          <a:p>
            <a:pPr lvl="1"/>
            <a:r>
              <a:rPr lang="he-IL" smtClean="0"/>
              <a:t>רמה שנייה</a:t>
            </a:r>
          </a:p>
          <a:p>
            <a:pPr lvl="2"/>
            <a:r>
              <a:rPr lang="he-IL" smtClean="0"/>
              <a:t>רמה שלישית</a:t>
            </a:r>
          </a:p>
          <a:p>
            <a:pPr lvl="3"/>
            <a:r>
              <a:rPr lang="he-IL" smtClean="0"/>
              <a:t>רמה רביעית</a:t>
            </a:r>
          </a:p>
          <a:p>
            <a:pPr lvl="4"/>
            <a:r>
              <a:rPr lang="he-IL" smtClean="0"/>
              <a:t>רמה חמישית</a:t>
            </a:r>
          </a:p>
        </p:txBody>
      </p:sp>
      <p:sp>
        <p:nvSpPr>
          <p:cNvPr id="11" name="Title 1"/>
          <p:cNvSpPr>
            <a:spLocks noGrp="1"/>
          </p:cNvSpPr>
          <p:nvPr>
            <p:ph type="title"/>
          </p:nvPr>
        </p:nvSpPr>
        <p:spPr>
          <a:xfrm>
            <a:off x="1547664" y="169863"/>
            <a:ext cx="6048672" cy="622300"/>
          </a:xfrm>
          <a:prstGeom prst="rect">
            <a:avLst/>
          </a:prstGeom>
        </p:spPr>
        <p:txBody>
          <a:bodyPr vert="horz" lIns="0" tIns="45720" rIns="91440" bIns="45720" rtlCol="0" anchor="ctr" anchorCtr="0">
            <a:noAutofit/>
          </a:bodyPr>
          <a:lstStyle>
            <a:lvl1pPr rtl="1">
              <a:defRPr lang="en-US">
                <a:solidFill>
                  <a:schemeClr val="tx1"/>
                </a:solidFill>
              </a:defRPr>
            </a:lvl1pPr>
          </a:lstStyle>
          <a:p>
            <a:pPr lvl="0"/>
            <a:endParaRPr lang="en-US" dirty="0"/>
          </a:p>
        </p:txBody>
      </p:sp>
      <p:sp>
        <p:nvSpPr>
          <p:cNvPr id="15" name="TextBox 14"/>
          <p:cNvSpPr txBox="1"/>
          <p:nvPr userDrawn="1"/>
        </p:nvSpPr>
        <p:spPr>
          <a:xfrm>
            <a:off x="8649146" y="4791948"/>
            <a:ext cx="387350" cy="230832"/>
          </a:xfrm>
          <a:prstGeom prst="rect">
            <a:avLst/>
          </a:prstGeom>
          <a:noFill/>
        </p:spPr>
        <p:txBody>
          <a:bodyPr wrap="square" lIns="0" rIns="0" rtlCol="0">
            <a:spAutoFit/>
          </a:bodyPr>
          <a:lstStyle>
            <a:defPPr>
              <a:defRPr lang="en-US"/>
            </a:defPPr>
            <a:lvl1pPr algn="r">
              <a:defRPr sz="900">
                <a:solidFill>
                  <a:schemeClr val="tx2">
                    <a:lumMod val="60000"/>
                    <a:lumOff val="40000"/>
                  </a:schemeClr>
                </a:solidFill>
              </a:defRPr>
            </a:lvl1pPr>
          </a:lstStyle>
          <a:p>
            <a:pPr algn="r" rtl="0"/>
            <a:r>
              <a:rPr lang="en-US" dirty="0" smtClean="0">
                <a:solidFill>
                  <a:srgbClr val="646464">
                    <a:lumMod val="60000"/>
                    <a:lumOff val="40000"/>
                  </a:srgbClr>
                </a:solidFill>
              </a:rPr>
              <a:t>| </a:t>
            </a:r>
            <a:fld id="{746B6BB7-8FD9-4516-A2B1-95A48CAD54C6}" type="slidenum">
              <a:rPr lang="en-US" smtClean="0">
                <a:solidFill>
                  <a:srgbClr val="646464">
                    <a:lumMod val="60000"/>
                    <a:lumOff val="40000"/>
                  </a:srgbClr>
                </a:solidFill>
              </a:rPr>
              <a:pPr algn="r" rtl="0"/>
              <a:t>‹#›</a:t>
            </a:fld>
            <a:endParaRPr lang="en-US" dirty="0">
              <a:solidFill>
                <a:srgbClr val="646464">
                  <a:lumMod val="60000"/>
                  <a:lumOff val="40000"/>
                </a:srgbClr>
              </a:solidFill>
            </a:endParaRPr>
          </a:p>
        </p:txBody>
      </p:sp>
      <p:sp>
        <p:nvSpPr>
          <p:cNvPr id="18" name="Rectangle 72"/>
          <p:cNvSpPr>
            <a:spLocks noChangeArrowheads="1"/>
          </p:cNvSpPr>
          <p:nvPr userDrawn="1"/>
        </p:nvSpPr>
        <p:spPr bwMode="auto">
          <a:xfrm>
            <a:off x="1512168" y="4727634"/>
            <a:ext cx="7452320"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he-IL" sz="650" b="1" i="0" u="none" strike="noStrike" kern="1200" cap="none" spc="0" normalizeH="0" baseline="0" noProof="0" dirty="0" smtClean="0">
                <a:ln>
                  <a:noFill/>
                </a:ln>
                <a:solidFill>
                  <a:sysClr val="window" lastClr="FFFFFF">
                    <a:lumMod val="50000"/>
                  </a:sysClr>
                </a:solidFill>
                <a:effectLst/>
                <a:uLnTx/>
                <a:uFillTx/>
                <a:latin typeface="Arial" pitchFamily="34" charset="0"/>
                <a:ea typeface="+mn-ea"/>
                <a:cs typeface="Arial" pitchFamily="34" charset="0"/>
              </a:rPr>
              <a:t>בלמ"ס</a:t>
            </a:r>
          </a:p>
          <a:p>
            <a:pPr marL="0" marR="0" lvl="0" indent="0" algn="ctr" defTabSz="914400" rtl="1" eaLnBrk="1" fontAlgn="base" latinLnBrk="0" hangingPunct="1">
              <a:lnSpc>
                <a:spcPct val="100000"/>
              </a:lnSpc>
              <a:spcBef>
                <a:spcPct val="0"/>
              </a:spcBef>
              <a:spcAft>
                <a:spcPct val="0"/>
              </a:spcAft>
              <a:buClrTx/>
              <a:buSzTx/>
              <a:buFontTx/>
              <a:buNone/>
              <a:tabLst/>
              <a:defRPr/>
            </a:pPr>
            <a:r>
              <a:rPr kumimoji="0" lang="he-IL" sz="650" b="0" i="0" u="none" strike="noStrike" kern="0" cap="none" spc="0" normalizeH="0" baseline="0" dirty="0" smtClean="0">
                <a:ln>
                  <a:noFill/>
                </a:ln>
                <a:solidFill>
                  <a:sysClr val="window" lastClr="FFFFFF">
                    <a:lumMod val="50000"/>
                  </a:sysClr>
                </a:solidFill>
                <a:effectLst/>
                <a:uLnTx/>
                <a:uFillTx/>
                <a:latin typeface="Arial" pitchFamily="34" charset="0"/>
                <a:ea typeface="+mn-ea"/>
                <a:cs typeface="Arial" pitchFamily="34" charset="0"/>
              </a:rPr>
              <a:t>מסמך זה מכיל מידע קנייני בבעלותה של אלתא מערכות בע"מ. אין להעתיק, לשכפל או לגלות תוכן מסמך זה, כולו או חלקו או לעשות בו שימוש כלשהו, בכל דרך שהיא, אלא על פי הסכמה של אלתא מראש ובכתב</a:t>
            </a:r>
            <a:endParaRPr kumimoji="0" lang="en-US" sz="650" b="0" i="0" u="none" strike="noStrike" kern="0" cap="none" spc="0" normalizeH="0" baseline="0" noProof="0" dirty="0">
              <a:ln>
                <a:noFill/>
              </a:ln>
              <a:solidFill>
                <a:sysClr val="window" lastClr="FFFFFF">
                  <a:lumMod val="50000"/>
                </a:sysClr>
              </a:solidFill>
              <a:effectLst/>
              <a:uLnTx/>
              <a:uFillTx/>
              <a:latin typeface="Arial" pitchFamily="34" charset="0"/>
              <a:ea typeface="+mn-ea"/>
              <a:cs typeface="Arial" pitchFamily="34" charset="0"/>
            </a:endParaRPr>
          </a:p>
        </p:txBody>
      </p:sp>
      <p:pic>
        <p:nvPicPr>
          <p:cNvPr id="20" name="תמונה 19"/>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a:xfrm>
            <a:off x="-1" y="527528"/>
            <a:ext cx="1671781" cy="381000"/>
          </a:xfrm>
          <a:prstGeom prst="rect">
            <a:avLst/>
          </a:prstGeom>
        </p:spPr>
      </p:pic>
      <p:pic>
        <p:nvPicPr>
          <p:cNvPr id="21" name="Picture 2" descr="D:\WORKSPACE2013\IDEA\IAI\TEMPLATE\Materials for PPT\Logo.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284007" y="124249"/>
            <a:ext cx="728933" cy="47107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3"/>
          <p:cNvPicPr>
            <a:picLocks noChangeAspect="1" noChangeArrowheads="1"/>
          </p:cNvPicPr>
          <p:nvPr userDrawn="1"/>
        </p:nvPicPr>
        <p:blipFill rotWithShape="1">
          <a:blip r:embed="rId4">
            <a:extLst>
              <a:ext uri="{28A0092B-C50C-407E-A947-70E740481C1C}">
                <a14:useLocalDpi xmlns:a14="http://schemas.microsoft.com/office/drawing/2010/main" val="0"/>
              </a:ext>
            </a:extLst>
          </a:blip>
          <a:srcRect l="5635" t="12252" r="3702" b="23691"/>
          <a:stretch/>
        </p:blipFill>
        <p:spPr bwMode="auto">
          <a:xfrm>
            <a:off x="151254" y="4731265"/>
            <a:ext cx="1751576" cy="3162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7309883"/>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4" name="Title 1"/>
          <p:cNvSpPr>
            <a:spLocks noGrp="1"/>
          </p:cNvSpPr>
          <p:nvPr>
            <p:ph type="title"/>
          </p:nvPr>
        </p:nvSpPr>
        <p:spPr>
          <a:xfrm>
            <a:off x="1547664" y="169863"/>
            <a:ext cx="6048672" cy="622300"/>
          </a:xfrm>
          <a:prstGeom prst="rect">
            <a:avLst/>
          </a:prstGeom>
        </p:spPr>
        <p:txBody>
          <a:bodyPr vert="horz" lIns="0" tIns="45720" rIns="91440" bIns="45720" rtlCol="0" anchor="ctr" anchorCtr="0">
            <a:noAutofit/>
          </a:bodyPr>
          <a:lstStyle>
            <a:lvl1pPr rtl="1">
              <a:defRPr lang="en-US">
                <a:solidFill>
                  <a:schemeClr val="tx1"/>
                </a:solidFill>
              </a:defRPr>
            </a:lvl1pPr>
          </a:lstStyle>
          <a:p>
            <a:pPr lvl="0"/>
            <a:endParaRPr lang="en-US" dirty="0"/>
          </a:p>
        </p:txBody>
      </p:sp>
      <p:sp>
        <p:nvSpPr>
          <p:cNvPr id="10" name="TextBox 9"/>
          <p:cNvSpPr txBox="1"/>
          <p:nvPr userDrawn="1"/>
        </p:nvSpPr>
        <p:spPr>
          <a:xfrm>
            <a:off x="8649146" y="4791948"/>
            <a:ext cx="387350" cy="230832"/>
          </a:xfrm>
          <a:prstGeom prst="rect">
            <a:avLst/>
          </a:prstGeom>
          <a:noFill/>
        </p:spPr>
        <p:txBody>
          <a:bodyPr wrap="square" lIns="0" rIns="0" rtlCol="0">
            <a:spAutoFit/>
          </a:bodyPr>
          <a:lstStyle>
            <a:defPPr>
              <a:defRPr lang="en-US"/>
            </a:defPPr>
            <a:lvl1pPr algn="r">
              <a:defRPr sz="900">
                <a:solidFill>
                  <a:schemeClr val="tx2">
                    <a:lumMod val="60000"/>
                    <a:lumOff val="40000"/>
                  </a:schemeClr>
                </a:solidFill>
              </a:defRPr>
            </a:lvl1pPr>
          </a:lstStyle>
          <a:p>
            <a:pPr algn="r" rtl="0"/>
            <a:r>
              <a:rPr lang="en-US" dirty="0" smtClean="0">
                <a:solidFill>
                  <a:srgbClr val="646464">
                    <a:lumMod val="60000"/>
                    <a:lumOff val="40000"/>
                  </a:srgbClr>
                </a:solidFill>
              </a:rPr>
              <a:t>| </a:t>
            </a:r>
            <a:fld id="{746B6BB7-8FD9-4516-A2B1-95A48CAD54C6}" type="slidenum">
              <a:rPr lang="en-US" smtClean="0">
                <a:solidFill>
                  <a:srgbClr val="646464">
                    <a:lumMod val="60000"/>
                    <a:lumOff val="40000"/>
                  </a:srgbClr>
                </a:solidFill>
              </a:rPr>
              <a:pPr algn="r" rtl="0"/>
              <a:t>‹#›</a:t>
            </a:fld>
            <a:endParaRPr lang="en-US" dirty="0">
              <a:solidFill>
                <a:srgbClr val="646464">
                  <a:lumMod val="60000"/>
                  <a:lumOff val="40000"/>
                </a:srgbClr>
              </a:solidFill>
            </a:endParaRPr>
          </a:p>
        </p:txBody>
      </p:sp>
      <p:pic>
        <p:nvPicPr>
          <p:cNvPr id="15" name="תמונה 14"/>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a:xfrm>
            <a:off x="-1" y="527528"/>
            <a:ext cx="1671781" cy="381000"/>
          </a:xfrm>
          <a:prstGeom prst="rect">
            <a:avLst/>
          </a:prstGeom>
        </p:spPr>
      </p:pic>
      <p:pic>
        <p:nvPicPr>
          <p:cNvPr id="16" name="Picture 2" descr="D:\WORKSPACE2013\IDEA\IAI\TEMPLATE\Materials for PPT\Logo.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284007" y="124249"/>
            <a:ext cx="728933" cy="47107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3"/>
          <p:cNvPicPr>
            <a:picLocks noChangeAspect="1" noChangeArrowheads="1"/>
          </p:cNvPicPr>
          <p:nvPr userDrawn="1"/>
        </p:nvPicPr>
        <p:blipFill rotWithShape="1">
          <a:blip r:embed="rId4">
            <a:extLst>
              <a:ext uri="{28A0092B-C50C-407E-A947-70E740481C1C}">
                <a14:useLocalDpi xmlns:a14="http://schemas.microsoft.com/office/drawing/2010/main" val="0"/>
              </a:ext>
            </a:extLst>
          </a:blip>
          <a:srcRect l="5635" t="12252" r="3702" b="23691"/>
          <a:stretch/>
        </p:blipFill>
        <p:spPr bwMode="auto">
          <a:xfrm>
            <a:off x="151254" y="4731265"/>
            <a:ext cx="1751576" cy="3162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 Placeholder 4"/>
          <p:cNvSpPr>
            <a:spLocks noGrp="1"/>
          </p:cNvSpPr>
          <p:nvPr>
            <p:ph idx="1"/>
          </p:nvPr>
        </p:nvSpPr>
        <p:spPr>
          <a:xfrm>
            <a:off x="457200" y="1200150"/>
            <a:ext cx="8229600" cy="3394075"/>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509598504"/>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 Titles and Content">
    <p:spTree>
      <p:nvGrpSpPr>
        <p:cNvPr id="1" name=""/>
        <p:cNvGrpSpPr/>
        <p:nvPr/>
      </p:nvGrpSpPr>
      <p:grpSpPr>
        <a:xfrm>
          <a:off x="0" y="0"/>
          <a:ext cx="0" cy="0"/>
          <a:chOff x="0" y="0"/>
          <a:chExt cx="0" cy="0"/>
        </a:xfrm>
      </p:grpSpPr>
      <p:sp>
        <p:nvSpPr>
          <p:cNvPr id="7" name="מציין מיקום טקסט 6"/>
          <p:cNvSpPr>
            <a:spLocks noGrp="1"/>
          </p:cNvSpPr>
          <p:nvPr>
            <p:ph type="body" sz="quarter" idx="10"/>
          </p:nvPr>
        </p:nvSpPr>
        <p:spPr>
          <a:xfrm>
            <a:off x="1547664" y="782638"/>
            <a:ext cx="6048672" cy="388071"/>
          </a:xfrm>
          <a:prstGeom prst="rect">
            <a:avLst/>
          </a:prstGeom>
        </p:spPr>
        <p:txBody>
          <a:bodyPr vert="horz" lIns="0" tIns="45720" rIns="91440" bIns="45720" rtlCol="0" anchor="ctr" anchorCtr="0">
            <a:noAutofit/>
          </a:bodyPr>
          <a:lstStyle>
            <a:lvl1pPr marL="0" indent="0" algn="ctr">
              <a:buNone/>
              <a:defRPr lang="he-IL" sz="1800" b="0" smtClean="0">
                <a:solidFill>
                  <a:schemeClr val="tx1"/>
                </a:solidFill>
                <a:latin typeface="+mj-lt"/>
                <a:ea typeface="+mj-ea"/>
                <a:cs typeface="+mj-cs"/>
              </a:defRPr>
            </a:lvl1pPr>
            <a:lvl2pPr>
              <a:defRPr lang="he-IL" smtClean="0"/>
            </a:lvl2pPr>
            <a:lvl3pPr>
              <a:defRPr lang="he-IL" smtClean="0"/>
            </a:lvl3pPr>
            <a:lvl4pPr>
              <a:defRPr lang="he-IL" smtClean="0"/>
            </a:lvl4pPr>
            <a:lvl5pPr>
              <a:defRPr lang="en-US"/>
            </a:lvl5pPr>
          </a:lstStyle>
          <a:p>
            <a:pPr lvl="0">
              <a:spcBef>
                <a:spcPct val="0"/>
              </a:spcBef>
            </a:pPr>
            <a:endParaRPr lang="en-US" dirty="0"/>
          </a:p>
        </p:txBody>
      </p:sp>
      <p:sp>
        <p:nvSpPr>
          <p:cNvPr id="15" name="Title 1"/>
          <p:cNvSpPr>
            <a:spLocks noGrp="1"/>
          </p:cNvSpPr>
          <p:nvPr>
            <p:ph type="title"/>
          </p:nvPr>
        </p:nvSpPr>
        <p:spPr>
          <a:xfrm>
            <a:off x="1547664" y="169863"/>
            <a:ext cx="6048672" cy="622300"/>
          </a:xfrm>
          <a:prstGeom prst="rect">
            <a:avLst/>
          </a:prstGeom>
        </p:spPr>
        <p:txBody>
          <a:bodyPr vert="horz" lIns="0" tIns="45720" rIns="91440" bIns="45720" rtlCol="0" anchor="ctr" anchorCtr="0">
            <a:noAutofit/>
          </a:bodyPr>
          <a:lstStyle>
            <a:lvl1pPr rtl="1">
              <a:defRPr lang="en-US">
                <a:solidFill>
                  <a:schemeClr val="tx1"/>
                </a:solidFill>
              </a:defRPr>
            </a:lvl1pPr>
          </a:lstStyle>
          <a:p>
            <a:pPr lvl="0"/>
            <a:endParaRPr lang="en-US" dirty="0"/>
          </a:p>
        </p:txBody>
      </p:sp>
      <p:sp>
        <p:nvSpPr>
          <p:cNvPr id="12" name="TextBox 11"/>
          <p:cNvSpPr txBox="1"/>
          <p:nvPr userDrawn="1"/>
        </p:nvSpPr>
        <p:spPr>
          <a:xfrm>
            <a:off x="8649146" y="4791948"/>
            <a:ext cx="387350" cy="230832"/>
          </a:xfrm>
          <a:prstGeom prst="rect">
            <a:avLst/>
          </a:prstGeom>
          <a:noFill/>
        </p:spPr>
        <p:txBody>
          <a:bodyPr wrap="square" lIns="0" rIns="0" rtlCol="0">
            <a:spAutoFit/>
          </a:bodyPr>
          <a:lstStyle>
            <a:defPPr>
              <a:defRPr lang="en-US"/>
            </a:defPPr>
            <a:lvl1pPr algn="r">
              <a:defRPr sz="900">
                <a:solidFill>
                  <a:schemeClr val="tx2">
                    <a:lumMod val="60000"/>
                    <a:lumOff val="40000"/>
                  </a:schemeClr>
                </a:solidFill>
              </a:defRPr>
            </a:lvl1pPr>
          </a:lstStyle>
          <a:p>
            <a:pPr algn="r" rtl="0"/>
            <a:r>
              <a:rPr lang="en-US" dirty="0" smtClean="0">
                <a:solidFill>
                  <a:srgbClr val="646464">
                    <a:lumMod val="60000"/>
                    <a:lumOff val="40000"/>
                  </a:srgbClr>
                </a:solidFill>
              </a:rPr>
              <a:t>| </a:t>
            </a:r>
            <a:fld id="{746B6BB7-8FD9-4516-A2B1-95A48CAD54C6}" type="slidenum">
              <a:rPr lang="en-US" smtClean="0">
                <a:solidFill>
                  <a:srgbClr val="646464">
                    <a:lumMod val="60000"/>
                    <a:lumOff val="40000"/>
                  </a:srgbClr>
                </a:solidFill>
              </a:rPr>
              <a:pPr algn="r" rtl="0"/>
              <a:t>‹#›</a:t>
            </a:fld>
            <a:endParaRPr lang="en-US" dirty="0">
              <a:solidFill>
                <a:srgbClr val="646464">
                  <a:lumMod val="60000"/>
                  <a:lumOff val="40000"/>
                </a:srgbClr>
              </a:solidFill>
            </a:endParaRPr>
          </a:p>
        </p:txBody>
      </p:sp>
      <p:sp>
        <p:nvSpPr>
          <p:cNvPr id="16" name="Rectangle 72"/>
          <p:cNvSpPr>
            <a:spLocks noChangeArrowheads="1"/>
          </p:cNvSpPr>
          <p:nvPr userDrawn="1"/>
        </p:nvSpPr>
        <p:spPr bwMode="auto">
          <a:xfrm>
            <a:off x="1512168" y="4727634"/>
            <a:ext cx="7452320"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he-IL" sz="650" b="1" i="0" u="none" strike="noStrike" kern="1200" cap="none" spc="0" normalizeH="0" baseline="0" noProof="0" dirty="0" smtClean="0">
                <a:ln>
                  <a:noFill/>
                </a:ln>
                <a:solidFill>
                  <a:sysClr val="window" lastClr="FFFFFF">
                    <a:lumMod val="50000"/>
                  </a:sysClr>
                </a:solidFill>
                <a:effectLst/>
                <a:uLnTx/>
                <a:uFillTx/>
                <a:latin typeface="Arial" pitchFamily="34" charset="0"/>
                <a:ea typeface="+mn-ea"/>
                <a:cs typeface="Arial" pitchFamily="34" charset="0"/>
              </a:rPr>
              <a:t>בלמ"ס</a:t>
            </a:r>
          </a:p>
          <a:p>
            <a:pPr marL="0" marR="0" lvl="0" indent="0" algn="ctr" defTabSz="914400" rtl="1" eaLnBrk="1" fontAlgn="base" latinLnBrk="0" hangingPunct="1">
              <a:lnSpc>
                <a:spcPct val="100000"/>
              </a:lnSpc>
              <a:spcBef>
                <a:spcPct val="0"/>
              </a:spcBef>
              <a:spcAft>
                <a:spcPct val="0"/>
              </a:spcAft>
              <a:buClrTx/>
              <a:buSzTx/>
              <a:buFontTx/>
              <a:buNone/>
              <a:tabLst/>
              <a:defRPr/>
            </a:pPr>
            <a:r>
              <a:rPr kumimoji="0" lang="he-IL" sz="650" b="0" i="0" u="none" strike="noStrike" kern="0" cap="none" spc="0" normalizeH="0" baseline="0" dirty="0" smtClean="0">
                <a:ln>
                  <a:noFill/>
                </a:ln>
                <a:solidFill>
                  <a:sysClr val="window" lastClr="FFFFFF">
                    <a:lumMod val="50000"/>
                  </a:sysClr>
                </a:solidFill>
                <a:effectLst/>
                <a:uLnTx/>
                <a:uFillTx/>
                <a:latin typeface="Arial" pitchFamily="34" charset="0"/>
                <a:ea typeface="+mn-ea"/>
                <a:cs typeface="Arial" pitchFamily="34" charset="0"/>
              </a:rPr>
              <a:t>מסמך זה מכיל מידע קנייני בבעלותה של אלתא מערכות בע"מ. אין להעתיק, לשכפל או לגלות תוכן מסמך זה, כולו או חלקו או לעשות בו שימוש כלשהו, בכל דרך שהיא, אלא על פי הסכמה של אלתא מראש ובכתב</a:t>
            </a:r>
            <a:endParaRPr kumimoji="0" lang="en-US" sz="650" b="0" i="0" u="none" strike="noStrike" kern="0" cap="none" spc="0" normalizeH="0" baseline="0" noProof="0" dirty="0">
              <a:ln>
                <a:noFill/>
              </a:ln>
              <a:solidFill>
                <a:sysClr val="window" lastClr="FFFFFF">
                  <a:lumMod val="50000"/>
                </a:sysClr>
              </a:solidFill>
              <a:effectLst/>
              <a:uLnTx/>
              <a:uFillTx/>
              <a:latin typeface="Arial" pitchFamily="34" charset="0"/>
              <a:ea typeface="+mn-ea"/>
              <a:cs typeface="Arial" pitchFamily="34" charset="0"/>
            </a:endParaRPr>
          </a:p>
        </p:txBody>
      </p:sp>
      <p:pic>
        <p:nvPicPr>
          <p:cNvPr id="17" name="תמונה 16"/>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a:xfrm>
            <a:off x="-1" y="527528"/>
            <a:ext cx="1671781" cy="381000"/>
          </a:xfrm>
          <a:prstGeom prst="rect">
            <a:avLst/>
          </a:prstGeom>
        </p:spPr>
      </p:pic>
      <p:pic>
        <p:nvPicPr>
          <p:cNvPr id="18" name="Picture 2" descr="D:\WORKSPACE2013\IDEA\IAI\TEMPLATE\Materials for PPT\Logo.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284007" y="124249"/>
            <a:ext cx="728933" cy="47107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3"/>
          <p:cNvPicPr>
            <a:picLocks noChangeAspect="1" noChangeArrowheads="1"/>
          </p:cNvPicPr>
          <p:nvPr userDrawn="1"/>
        </p:nvPicPr>
        <p:blipFill rotWithShape="1">
          <a:blip r:embed="rId4">
            <a:extLst>
              <a:ext uri="{28A0092B-C50C-407E-A947-70E740481C1C}">
                <a14:useLocalDpi xmlns:a14="http://schemas.microsoft.com/office/drawing/2010/main" val="0"/>
              </a:ext>
            </a:extLst>
          </a:blip>
          <a:srcRect l="5635" t="12252" r="3702" b="23691"/>
          <a:stretch/>
        </p:blipFill>
        <p:spPr bwMode="auto">
          <a:xfrm>
            <a:off x="151254" y="4731265"/>
            <a:ext cx="1751576" cy="3162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Text Placeholder 4"/>
          <p:cNvSpPr>
            <a:spLocks noGrp="1"/>
          </p:cNvSpPr>
          <p:nvPr>
            <p:ph idx="1"/>
          </p:nvPr>
        </p:nvSpPr>
        <p:spPr>
          <a:xfrm>
            <a:off x="457200" y="1200150"/>
            <a:ext cx="8229600" cy="3394075"/>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75209144"/>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13" name="Title 1"/>
          <p:cNvSpPr>
            <a:spLocks noGrp="1"/>
          </p:cNvSpPr>
          <p:nvPr>
            <p:ph type="title"/>
          </p:nvPr>
        </p:nvSpPr>
        <p:spPr>
          <a:xfrm>
            <a:off x="1547664" y="169863"/>
            <a:ext cx="6048672" cy="622300"/>
          </a:xfrm>
          <a:prstGeom prst="rect">
            <a:avLst/>
          </a:prstGeom>
        </p:spPr>
        <p:txBody>
          <a:bodyPr vert="horz" lIns="0" tIns="45720" rIns="91440" bIns="45720" rtlCol="0" anchor="ctr" anchorCtr="0">
            <a:noAutofit/>
          </a:bodyPr>
          <a:lstStyle>
            <a:lvl1pPr rtl="1">
              <a:defRPr lang="en-US">
                <a:solidFill>
                  <a:schemeClr val="tx1"/>
                </a:solidFill>
              </a:defRPr>
            </a:lvl1pPr>
          </a:lstStyle>
          <a:p>
            <a:pPr lvl="0"/>
            <a:endParaRPr lang="en-US" dirty="0"/>
          </a:p>
        </p:txBody>
      </p:sp>
      <p:sp>
        <p:nvSpPr>
          <p:cNvPr id="9" name="TextBox 8"/>
          <p:cNvSpPr txBox="1"/>
          <p:nvPr userDrawn="1"/>
        </p:nvSpPr>
        <p:spPr>
          <a:xfrm>
            <a:off x="8649146" y="4791948"/>
            <a:ext cx="387350" cy="230832"/>
          </a:xfrm>
          <a:prstGeom prst="rect">
            <a:avLst/>
          </a:prstGeom>
          <a:noFill/>
        </p:spPr>
        <p:txBody>
          <a:bodyPr wrap="square" lIns="0" rIns="0" rtlCol="0">
            <a:spAutoFit/>
          </a:bodyPr>
          <a:lstStyle>
            <a:defPPr>
              <a:defRPr lang="en-US"/>
            </a:defPPr>
            <a:lvl1pPr algn="r">
              <a:defRPr sz="900">
                <a:solidFill>
                  <a:schemeClr val="tx2">
                    <a:lumMod val="60000"/>
                    <a:lumOff val="40000"/>
                  </a:schemeClr>
                </a:solidFill>
              </a:defRPr>
            </a:lvl1pPr>
          </a:lstStyle>
          <a:p>
            <a:pPr algn="r" rtl="0"/>
            <a:r>
              <a:rPr lang="en-US" dirty="0" smtClean="0">
                <a:solidFill>
                  <a:srgbClr val="646464">
                    <a:lumMod val="60000"/>
                    <a:lumOff val="40000"/>
                  </a:srgbClr>
                </a:solidFill>
              </a:rPr>
              <a:t>| </a:t>
            </a:r>
            <a:fld id="{746B6BB7-8FD9-4516-A2B1-95A48CAD54C6}" type="slidenum">
              <a:rPr lang="en-US" smtClean="0">
                <a:solidFill>
                  <a:srgbClr val="646464">
                    <a:lumMod val="60000"/>
                    <a:lumOff val="40000"/>
                  </a:srgbClr>
                </a:solidFill>
              </a:rPr>
              <a:pPr algn="r" rtl="0"/>
              <a:t>‹#›</a:t>
            </a:fld>
            <a:endParaRPr lang="en-US" dirty="0">
              <a:solidFill>
                <a:srgbClr val="646464">
                  <a:lumMod val="60000"/>
                  <a:lumOff val="40000"/>
                </a:srgbClr>
              </a:solidFill>
            </a:endParaRPr>
          </a:p>
        </p:txBody>
      </p:sp>
      <p:pic>
        <p:nvPicPr>
          <p:cNvPr id="14" name="תמונה 13"/>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a:xfrm>
            <a:off x="-1" y="527528"/>
            <a:ext cx="1671781" cy="381000"/>
          </a:xfrm>
          <a:prstGeom prst="rect">
            <a:avLst/>
          </a:prstGeom>
        </p:spPr>
      </p:pic>
      <p:pic>
        <p:nvPicPr>
          <p:cNvPr id="15" name="Picture 2" descr="D:\WORKSPACE2013\IDEA\IAI\TEMPLATE\Materials for PPT\Logo.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284007" y="124249"/>
            <a:ext cx="728933" cy="47107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3"/>
          <p:cNvPicPr>
            <a:picLocks noChangeAspect="1" noChangeArrowheads="1"/>
          </p:cNvPicPr>
          <p:nvPr userDrawn="1"/>
        </p:nvPicPr>
        <p:blipFill rotWithShape="1">
          <a:blip r:embed="rId4">
            <a:extLst>
              <a:ext uri="{28A0092B-C50C-407E-A947-70E740481C1C}">
                <a14:useLocalDpi xmlns:a14="http://schemas.microsoft.com/office/drawing/2010/main" val="0"/>
              </a:ext>
            </a:extLst>
          </a:blip>
          <a:srcRect l="5635" t="12252" r="3702" b="23691"/>
          <a:stretch/>
        </p:blipFill>
        <p:spPr bwMode="auto">
          <a:xfrm>
            <a:off x="151254" y="4731265"/>
            <a:ext cx="1751576" cy="3162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93817840"/>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5" name="Title 1"/>
          <p:cNvSpPr>
            <a:spLocks noGrp="1"/>
          </p:cNvSpPr>
          <p:nvPr>
            <p:ph type="title"/>
          </p:nvPr>
        </p:nvSpPr>
        <p:spPr>
          <a:xfrm>
            <a:off x="1547664" y="169863"/>
            <a:ext cx="6048672" cy="622300"/>
          </a:xfrm>
          <a:prstGeom prst="rect">
            <a:avLst/>
          </a:prstGeom>
        </p:spPr>
        <p:txBody>
          <a:bodyPr vert="horz" lIns="0" tIns="45720" rIns="91440" bIns="45720" rtlCol="0" anchor="ctr" anchorCtr="0">
            <a:noAutofit/>
          </a:bodyPr>
          <a:lstStyle>
            <a:lvl1pPr rtl="1">
              <a:defRPr lang="en-US">
                <a:solidFill>
                  <a:schemeClr val="tx1"/>
                </a:solidFill>
              </a:defRPr>
            </a:lvl1pPr>
          </a:lstStyle>
          <a:p>
            <a:pPr lvl="0"/>
            <a:endParaRPr lang="en-US" dirty="0"/>
          </a:p>
        </p:txBody>
      </p:sp>
      <p:sp>
        <p:nvSpPr>
          <p:cNvPr id="10" name="TextBox 9"/>
          <p:cNvSpPr txBox="1"/>
          <p:nvPr userDrawn="1"/>
        </p:nvSpPr>
        <p:spPr>
          <a:xfrm>
            <a:off x="8649146" y="4791948"/>
            <a:ext cx="387350" cy="230832"/>
          </a:xfrm>
          <a:prstGeom prst="rect">
            <a:avLst/>
          </a:prstGeom>
          <a:noFill/>
        </p:spPr>
        <p:txBody>
          <a:bodyPr wrap="square" lIns="0" rIns="0" rtlCol="0">
            <a:spAutoFit/>
          </a:bodyPr>
          <a:lstStyle>
            <a:defPPr>
              <a:defRPr lang="en-US"/>
            </a:defPPr>
            <a:lvl1pPr algn="r">
              <a:defRPr sz="900">
                <a:solidFill>
                  <a:schemeClr val="tx2">
                    <a:lumMod val="60000"/>
                    <a:lumOff val="40000"/>
                  </a:schemeClr>
                </a:solidFill>
              </a:defRPr>
            </a:lvl1pPr>
          </a:lstStyle>
          <a:p>
            <a:pPr algn="r" rtl="0"/>
            <a:r>
              <a:rPr lang="en-US" dirty="0" smtClean="0">
                <a:solidFill>
                  <a:srgbClr val="646464">
                    <a:lumMod val="60000"/>
                    <a:lumOff val="40000"/>
                  </a:srgbClr>
                </a:solidFill>
              </a:rPr>
              <a:t>| </a:t>
            </a:r>
            <a:fld id="{746B6BB7-8FD9-4516-A2B1-95A48CAD54C6}" type="slidenum">
              <a:rPr lang="en-US" smtClean="0">
                <a:solidFill>
                  <a:srgbClr val="646464">
                    <a:lumMod val="60000"/>
                    <a:lumOff val="40000"/>
                  </a:srgbClr>
                </a:solidFill>
              </a:rPr>
              <a:pPr algn="r" rtl="0"/>
              <a:t>‹#›</a:t>
            </a:fld>
            <a:endParaRPr lang="en-US" dirty="0">
              <a:solidFill>
                <a:srgbClr val="646464">
                  <a:lumMod val="60000"/>
                  <a:lumOff val="40000"/>
                </a:srgbClr>
              </a:solidFill>
            </a:endParaRPr>
          </a:p>
        </p:txBody>
      </p:sp>
      <p:sp>
        <p:nvSpPr>
          <p:cNvPr id="12" name="Rectangle 72"/>
          <p:cNvSpPr>
            <a:spLocks noChangeArrowheads="1"/>
          </p:cNvSpPr>
          <p:nvPr userDrawn="1"/>
        </p:nvSpPr>
        <p:spPr bwMode="auto">
          <a:xfrm>
            <a:off x="1512168" y="4727634"/>
            <a:ext cx="7452320"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he-IL" sz="650" b="1" i="0" u="none" strike="noStrike" kern="1200" cap="none" spc="0" normalizeH="0" baseline="0" noProof="0" dirty="0" smtClean="0">
                <a:ln>
                  <a:noFill/>
                </a:ln>
                <a:solidFill>
                  <a:sysClr val="window" lastClr="FFFFFF">
                    <a:lumMod val="50000"/>
                  </a:sysClr>
                </a:solidFill>
                <a:effectLst/>
                <a:uLnTx/>
                <a:uFillTx/>
                <a:latin typeface="Arial" pitchFamily="34" charset="0"/>
                <a:ea typeface="+mn-ea"/>
                <a:cs typeface="Arial" pitchFamily="34" charset="0"/>
              </a:rPr>
              <a:t>בלמ"ס</a:t>
            </a:r>
          </a:p>
          <a:p>
            <a:pPr marL="0" marR="0" lvl="0" indent="0" algn="ctr" defTabSz="914400" rtl="1" eaLnBrk="1" fontAlgn="base" latinLnBrk="0" hangingPunct="1">
              <a:lnSpc>
                <a:spcPct val="100000"/>
              </a:lnSpc>
              <a:spcBef>
                <a:spcPct val="0"/>
              </a:spcBef>
              <a:spcAft>
                <a:spcPct val="0"/>
              </a:spcAft>
              <a:buClrTx/>
              <a:buSzTx/>
              <a:buFontTx/>
              <a:buNone/>
              <a:tabLst/>
              <a:defRPr/>
            </a:pPr>
            <a:r>
              <a:rPr kumimoji="0" lang="he-IL" sz="650" b="0" i="0" u="none" strike="noStrike" kern="0" cap="none" spc="0" normalizeH="0" baseline="0" dirty="0" smtClean="0">
                <a:ln>
                  <a:noFill/>
                </a:ln>
                <a:solidFill>
                  <a:sysClr val="window" lastClr="FFFFFF">
                    <a:lumMod val="50000"/>
                  </a:sysClr>
                </a:solidFill>
                <a:effectLst/>
                <a:uLnTx/>
                <a:uFillTx/>
                <a:latin typeface="Arial" pitchFamily="34" charset="0"/>
                <a:ea typeface="+mn-ea"/>
                <a:cs typeface="Arial" pitchFamily="34" charset="0"/>
              </a:rPr>
              <a:t>מסמך זה מכיל מידע קנייני בבעלותה של אלתא מערכות בע"מ. אין להעתיק, לשכפל או לגלות תוכן מסמך זה, כולו או חלקו או לעשות בו שימוש כלשהו, בכל דרך שהיא, אלא על פי הסכמה של אלתא מראש ובכתב</a:t>
            </a:r>
            <a:endParaRPr kumimoji="0" lang="en-US" sz="650" b="0" i="0" u="none" strike="noStrike" kern="0" cap="none" spc="0" normalizeH="0" baseline="0" noProof="0" dirty="0">
              <a:ln>
                <a:noFill/>
              </a:ln>
              <a:solidFill>
                <a:sysClr val="window" lastClr="FFFFFF">
                  <a:lumMod val="50000"/>
                </a:sysClr>
              </a:solidFill>
              <a:effectLst/>
              <a:uLnTx/>
              <a:uFillTx/>
              <a:latin typeface="Arial" pitchFamily="34" charset="0"/>
              <a:ea typeface="+mn-ea"/>
              <a:cs typeface="Arial" pitchFamily="34" charset="0"/>
            </a:endParaRPr>
          </a:p>
        </p:txBody>
      </p:sp>
      <p:pic>
        <p:nvPicPr>
          <p:cNvPr id="16" name="תמונה 15"/>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a:xfrm>
            <a:off x="-1" y="527528"/>
            <a:ext cx="1671781" cy="381000"/>
          </a:xfrm>
          <a:prstGeom prst="rect">
            <a:avLst/>
          </a:prstGeom>
        </p:spPr>
      </p:pic>
      <p:pic>
        <p:nvPicPr>
          <p:cNvPr id="17" name="Picture 2" descr="D:\WORKSPACE2013\IDEA\IAI\TEMPLATE\Materials for PPT\Logo.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284007" y="124249"/>
            <a:ext cx="728933" cy="47107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3"/>
          <p:cNvPicPr>
            <a:picLocks noChangeAspect="1" noChangeArrowheads="1"/>
          </p:cNvPicPr>
          <p:nvPr userDrawn="1"/>
        </p:nvPicPr>
        <p:blipFill rotWithShape="1">
          <a:blip r:embed="rId4">
            <a:extLst>
              <a:ext uri="{28A0092B-C50C-407E-A947-70E740481C1C}">
                <a14:useLocalDpi xmlns:a14="http://schemas.microsoft.com/office/drawing/2010/main" val="0"/>
              </a:ext>
            </a:extLst>
          </a:blip>
          <a:srcRect l="5635" t="12252" r="3702" b="23691"/>
          <a:stretch/>
        </p:blipFill>
        <p:spPr bwMode="auto">
          <a:xfrm>
            <a:off x="151254" y="4731265"/>
            <a:ext cx="1751576" cy="3162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Text Placeholder 4"/>
          <p:cNvSpPr>
            <a:spLocks noGrp="1"/>
          </p:cNvSpPr>
          <p:nvPr>
            <p:ph idx="1"/>
          </p:nvPr>
        </p:nvSpPr>
        <p:spPr>
          <a:xfrm>
            <a:off x="4788024" y="1200150"/>
            <a:ext cx="3898776" cy="3394075"/>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Text Placeholder 4"/>
          <p:cNvSpPr>
            <a:spLocks noGrp="1"/>
          </p:cNvSpPr>
          <p:nvPr>
            <p:ph idx="10"/>
          </p:nvPr>
        </p:nvSpPr>
        <p:spPr>
          <a:xfrm>
            <a:off x="467544" y="1203598"/>
            <a:ext cx="3898776" cy="3394075"/>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444364460"/>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_1">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382588" y="1557471"/>
            <a:ext cx="3996000" cy="3170163"/>
          </a:xfrm>
          <a:prstGeom prst="rect">
            <a:avLst/>
          </a:prstGeom>
        </p:spPr>
        <p:txBody>
          <a:bodyPr vert="horz" lIns="0" tIns="45720" rIns="91440" bIns="45720" rtlCol="0">
            <a:normAutofit/>
          </a:bodyPr>
          <a:lstStyle>
            <a:lvl1pPr marL="179388" indent="-179388">
              <a:spcBef>
                <a:spcPts val="1200"/>
              </a:spcBef>
              <a:buClr>
                <a:schemeClr val="tx1"/>
              </a:buClr>
              <a:buSzTx/>
              <a:buFont typeface="Wingdings" panose="05000000000000000000" pitchFamily="2" charset="2"/>
              <a:buChar char="§"/>
              <a:defRPr lang="en-US" smtClean="0"/>
            </a:lvl1pPr>
            <a:lvl2pPr marL="304800" indent="-125413">
              <a:spcBef>
                <a:spcPts val="1200"/>
              </a:spcBef>
              <a:buClr>
                <a:schemeClr val="tx1"/>
              </a:buClr>
              <a:buSzPct val="85000"/>
              <a:buFont typeface="Calibri" panose="020F0502020204030204" pitchFamily="34" charset="0"/>
              <a:buChar char="□"/>
              <a:defRPr lang="en-US" smtClean="0"/>
            </a:lvl2pPr>
            <a:lvl3pPr marL="450850" indent="-146050">
              <a:spcBef>
                <a:spcPts val="1200"/>
              </a:spcBef>
              <a:buClr>
                <a:schemeClr val="tx1"/>
              </a:buClr>
              <a:buSzTx/>
              <a:buChar char="-"/>
              <a:defRPr lang="en-US" smtClean="0"/>
            </a:lvl3pPr>
            <a:lvl4pPr marL="539750" indent="-96838">
              <a:spcBef>
                <a:spcPts val="1200"/>
              </a:spcBef>
              <a:buClr>
                <a:schemeClr val="tx1"/>
              </a:buClr>
              <a:buSzTx/>
              <a:buFont typeface="Calibri" panose="020F0502020204030204" pitchFamily="34" charset="0"/>
              <a:buChar char="∙"/>
              <a:defRPr lang="en-US" smtClean="0"/>
            </a:lvl4pPr>
            <a:lvl5pPr marL="720725" indent="-180975">
              <a:spcBef>
                <a:spcPts val="1200"/>
              </a:spcBef>
              <a:buClr>
                <a:schemeClr val="tx1"/>
              </a:buClr>
              <a:buChar char="-"/>
              <a:defRPr/>
            </a:lvl5pPr>
          </a:lstStyle>
          <a:p>
            <a:pPr marL="179388" lvl="0" indent="-179388">
              <a:spcBef>
                <a:spcPts val="1200"/>
              </a:spcBef>
              <a:buClr>
                <a:schemeClr val="tx1"/>
              </a:buClr>
              <a:buSzTx/>
              <a:buFont typeface="Wingdings" panose="05000000000000000000" pitchFamily="2" charset="2"/>
              <a:buChar char="§"/>
            </a:pPr>
            <a:r>
              <a:rPr lang="he-IL" dirty="0" smtClean="0"/>
              <a:t>לחץ כדי לערוך סגנונות טקסט של תבנית בסיס</a:t>
            </a:r>
          </a:p>
          <a:p>
            <a:pPr marL="304800" lvl="1" indent="-125413">
              <a:spcBef>
                <a:spcPts val="1200"/>
              </a:spcBef>
              <a:buClr>
                <a:schemeClr val="tx1"/>
              </a:buClr>
              <a:buSzPct val="85000"/>
              <a:buFont typeface="Calibri" panose="020F0502020204030204" pitchFamily="34" charset="0"/>
              <a:buChar char="□"/>
            </a:pPr>
            <a:r>
              <a:rPr lang="he-IL" dirty="0" smtClean="0"/>
              <a:t>רמה שנייה</a:t>
            </a:r>
          </a:p>
          <a:p>
            <a:pPr marL="450850" lvl="2" indent="-146050">
              <a:spcBef>
                <a:spcPts val="1200"/>
              </a:spcBef>
              <a:buClr>
                <a:schemeClr val="tx1"/>
              </a:buClr>
              <a:buSzTx/>
              <a:buChar char="-"/>
            </a:pPr>
            <a:r>
              <a:rPr lang="he-IL" dirty="0" smtClean="0"/>
              <a:t>רמה שלישית</a:t>
            </a:r>
          </a:p>
          <a:p>
            <a:pPr marL="539750" lvl="3" indent="-96838">
              <a:spcBef>
                <a:spcPts val="1200"/>
              </a:spcBef>
              <a:buClr>
                <a:schemeClr val="tx1"/>
              </a:buClr>
              <a:buSzTx/>
              <a:buFont typeface="Calibri" panose="020F0502020204030204" pitchFamily="34" charset="0"/>
              <a:buChar char="∙"/>
            </a:pPr>
            <a:r>
              <a:rPr lang="he-IL" dirty="0" smtClean="0"/>
              <a:t>רמה רביעית</a:t>
            </a:r>
          </a:p>
          <a:p>
            <a:pPr marL="720725" lvl="4" indent="-180975">
              <a:spcBef>
                <a:spcPts val="1200"/>
              </a:spcBef>
              <a:buClr>
                <a:schemeClr val="tx1"/>
              </a:buClr>
              <a:buChar char="-"/>
            </a:pPr>
            <a:r>
              <a:rPr lang="he-IL" dirty="0" smtClean="0"/>
              <a:t>רמה חמישית</a:t>
            </a:r>
            <a:endParaRPr lang="en-US" dirty="0"/>
          </a:p>
        </p:txBody>
      </p:sp>
      <p:sp>
        <p:nvSpPr>
          <p:cNvPr id="6" name="Content Placeholder 5"/>
          <p:cNvSpPr>
            <a:spLocks noGrp="1"/>
          </p:cNvSpPr>
          <p:nvPr>
            <p:ph sz="quarter" idx="4"/>
          </p:nvPr>
        </p:nvSpPr>
        <p:spPr>
          <a:xfrm>
            <a:off x="4772842" y="1557471"/>
            <a:ext cx="3996000" cy="3170163"/>
          </a:xfrm>
          <a:prstGeom prst="rect">
            <a:avLst/>
          </a:prstGeom>
        </p:spPr>
        <p:txBody>
          <a:bodyPr vert="horz" lIns="0" tIns="45720" rIns="91440" bIns="45720" rtlCol="0">
            <a:normAutofit/>
          </a:bodyPr>
          <a:lstStyle>
            <a:lvl1pPr marL="179388" indent="-179388">
              <a:spcBef>
                <a:spcPts val="1200"/>
              </a:spcBef>
              <a:buClr>
                <a:schemeClr val="tx1"/>
              </a:buClr>
              <a:buSzTx/>
              <a:buFont typeface="Wingdings" panose="05000000000000000000" pitchFamily="2" charset="2"/>
              <a:buChar char="§"/>
              <a:defRPr lang="en-US" smtClean="0"/>
            </a:lvl1pPr>
            <a:lvl2pPr marL="304800" indent="-125413">
              <a:spcBef>
                <a:spcPts val="1200"/>
              </a:spcBef>
              <a:buClr>
                <a:schemeClr val="tx1"/>
              </a:buClr>
              <a:buSzPct val="85000"/>
              <a:buFont typeface="Calibri" panose="020F0502020204030204" pitchFamily="34" charset="0"/>
              <a:buChar char="□"/>
              <a:defRPr lang="en-US" smtClean="0"/>
            </a:lvl2pPr>
            <a:lvl3pPr marL="450850" indent="-146050">
              <a:spcBef>
                <a:spcPts val="1200"/>
              </a:spcBef>
              <a:buClr>
                <a:schemeClr val="tx1"/>
              </a:buClr>
              <a:buSzTx/>
              <a:buChar char="-"/>
              <a:defRPr lang="en-US" smtClean="0"/>
            </a:lvl3pPr>
            <a:lvl4pPr marL="539750" indent="-96838">
              <a:spcBef>
                <a:spcPts val="1200"/>
              </a:spcBef>
              <a:buClr>
                <a:schemeClr val="tx1"/>
              </a:buClr>
              <a:buSzTx/>
              <a:buFont typeface="Calibri" panose="020F0502020204030204" pitchFamily="34" charset="0"/>
              <a:buChar char="∙"/>
              <a:defRPr lang="en-US" smtClean="0"/>
            </a:lvl4pPr>
            <a:lvl5pPr marL="720725" indent="-180975">
              <a:spcBef>
                <a:spcPts val="1200"/>
              </a:spcBef>
              <a:buClr>
                <a:schemeClr val="tx1"/>
              </a:buClr>
              <a:buChar char="-"/>
              <a:defRPr/>
            </a:lvl5pPr>
          </a:lstStyle>
          <a:p>
            <a:pPr marL="179388" lvl="0" indent="-179388">
              <a:spcBef>
                <a:spcPts val="1200"/>
              </a:spcBef>
              <a:buClr>
                <a:schemeClr val="tx1"/>
              </a:buClr>
              <a:buSzTx/>
              <a:buFont typeface="Wingdings" panose="05000000000000000000" pitchFamily="2" charset="2"/>
              <a:buChar char="§"/>
            </a:pPr>
            <a:r>
              <a:rPr lang="he-IL" dirty="0" smtClean="0"/>
              <a:t>לחץ כדי לערוך סגנונות טקסט של תבנית בסיס</a:t>
            </a:r>
          </a:p>
          <a:p>
            <a:pPr marL="304800" lvl="1" indent="-125413">
              <a:spcBef>
                <a:spcPts val="1200"/>
              </a:spcBef>
              <a:buClr>
                <a:schemeClr val="tx1"/>
              </a:buClr>
              <a:buSzPct val="85000"/>
              <a:buFont typeface="Calibri" panose="020F0502020204030204" pitchFamily="34" charset="0"/>
              <a:buChar char="□"/>
            </a:pPr>
            <a:r>
              <a:rPr lang="he-IL" dirty="0" smtClean="0"/>
              <a:t>רמה שנייה</a:t>
            </a:r>
          </a:p>
          <a:p>
            <a:pPr marL="450850" lvl="2" indent="-146050">
              <a:spcBef>
                <a:spcPts val="1200"/>
              </a:spcBef>
              <a:buClr>
                <a:schemeClr val="tx1"/>
              </a:buClr>
              <a:buSzTx/>
              <a:buChar char="-"/>
            </a:pPr>
            <a:r>
              <a:rPr lang="he-IL" dirty="0" smtClean="0"/>
              <a:t>רמה שלישית</a:t>
            </a:r>
          </a:p>
          <a:p>
            <a:pPr marL="539750" lvl="3" indent="-96838">
              <a:spcBef>
                <a:spcPts val="1200"/>
              </a:spcBef>
              <a:buClr>
                <a:schemeClr val="tx1"/>
              </a:buClr>
              <a:buSzTx/>
              <a:buFont typeface="Calibri" panose="020F0502020204030204" pitchFamily="34" charset="0"/>
              <a:buChar char="∙"/>
            </a:pPr>
            <a:r>
              <a:rPr lang="he-IL" dirty="0" smtClean="0"/>
              <a:t>רמה רביעית</a:t>
            </a:r>
          </a:p>
          <a:p>
            <a:pPr marL="720725" lvl="4" indent="-180975">
              <a:spcBef>
                <a:spcPts val="1200"/>
              </a:spcBef>
              <a:buClr>
                <a:schemeClr val="tx1"/>
              </a:buClr>
              <a:buChar char="-"/>
            </a:pPr>
            <a:r>
              <a:rPr lang="he-IL" dirty="0" smtClean="0"/>
              <a:t>רמה חמישית</a:t>
            </a:r>
            <a:endParaRPr lang="en-US" dirty="0"/>
          </a:p>
        </p:txBody>
      </p:sp>
      <p:sp>
        <p:nvSpPr>
          <p:cNvPr id="3" name="Text Placeholder 2"/>
          <p:cNvSpPr>
            <a:spLocks noGrp="1"/>
          </p:cNvSpPr>
          <p:nvPr>
            <p:ph type="body" idx="1"/>
          </p:nvPr>
        </p:nvSpPr>
        <p:spPr>
          <a:xfrm>
            <a:off x="382588" y="1131590"/>
            <a:ext cx="3996000" cy="418306"/>
          </a:xfrm>
          <a:prstGeom prst="rect">
            <a:avLst/>
          </a:prstGeom>
        </p:spPr>
        <p:txBody>
          <a:bodyPr anchor="b">
            <a:normAutofit/>
          </a:bodyPr>
          <a:lstStyle>
            <a:lvl1pPr marL="0" indent="0">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endParaRPr lang="en-US" dirty="0" smtClean="0"/>
          </a:p>
        </p:txBody>
      </p:sp>
      <p:sp>
        <p:nvSpPr>
          <p:cNvPr id="5" name="Text Placeholder 4"/>
          <p:cNvSpPr>
            <a:spLocks noGrp="1"/>
          </p:cNvSpPr>
          <p:nvPr>
            <p:ph type="body" sz="quarter" idx="3"/>
          </p:nvPr>
        </p:nvSpPr>
        <p:spPr>
          <a:xfrm>
            <a:off x="4772842" y="1131590"/>
            <a:ext cx="3996000" cy="418306"/>
          </a:xfrm>
          <a:prstGeom prst="rect">
            <a:avLst/>
          </a:prstGeom>
        </p:spPr>
        <p:txBody>
          <a:bodyPr anchor="b">
            <a:normAutofit/>
          </a:bodyPr>
          <a:lstStyle>
            <a:lvl1pPr marL="0" indent="0">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endParaRPr lang="en-US" dirty="0" smtClean="0"/>
          </a:p>
        </p:txBody>
      </p:sp>
      <p:sp>
        <p:nvSpPr>
          <p:cNvPr id="14" name="Title 1"/>
          <p:cNvSpPr>
            <a:spLocks noGrp="1"/>
          </p:cNvSpPr>
          <p:nvPr>
            <p:ph type="title"/>
          </p:nvPr>
        </p:nvSpPr>
        <p:spPr>
          <a:xfrm>
            <a:off x="1547664" y="169863"/>
            <a:ext cx="6048672" cy="622300"/>
          </a:xfrm>
          <a:prstGeom prst="rect">
            <a:avLst/>
          </a:prstGeom>
        </p:spPr>
        <p:txBody>
          <a:bodyPr vert="horz" lIns="0" tIns="45720" rIns="91440" bIns="45720" rtlCol="0" anchor="ctr" anchorCtr="0">
            <a:noAutofit/>
          </a:bodyPr>
          <a:lstStyle>
            <a:lvl1pPr rtl="1">
              <a:defRPr lang="en-US">
                <a:solidFill>
                  <a:schemeClr val="tx1"/>
                </a:solidFill>
              </a:defRPr>
            </a:lvl1pPr>
          </a:lstStyle>
          <a:p>
            <a:pPr lvl="0"/>
            <a:endParaRPr lang="en-US" dirty="0"/>
          </a:p>
        </p:txBody>
      </p:sp>
      <p:sp>
        <p:nvSpPr>
          <p:cNvPr id="13" name="TextBox 12"/>
          <p:cNvSpPr txBox="1"/>
          <p:nvPr userDrawn="1"/>
        </p:nvSpPr>
        <p:spPr>
          <a:xfrm>
            <a:off x="8649146" y="4791948"/>
            <a:ext cx="387350" cy="230832"/>
          </a:xfrm>
          <a:prstGeom prst="rect">
            <a:avLst/>
          </a:prstGeom>
          <a:noFill/>
        </p:spPr>
        <p:txBody>
          <a:bodyPr wrap="square" lIns="0" rIns="0" rtlCol="0">
            <a:spAutoFit/>
          </a:bodyPr>
          <a:lstStyle>
            <a:defPPr>
              <a:defRPr lang="en-US"/>
            </a:defPPr>
            <a:lvl1pPr algn="r">
              <a:defRPr sz="900">
                <a:solidFill>
                  <a:schemeClr val="tx2">
                    <a:lumMod val="60000"/>
                    <a:lumOff val="40000"/>
                  </a:schemeClr>
                </a:solidFill>
              </a:defRPr>
            </a:lvl1pPr>
          </a:lstStyle>
          <a:p>
            <a:pPr algn="r" rtl="0"/>
            <a:r>
              <a:rPr lang="en-US" dirty="0" smtClean="0">
                <a:solidFill>
                  <a:srgbClr val="646464">
                    <a:lumMod val="60000"/>
                    <a:lumOff val="40000"/>
                  </a:srgbClr>
                </a:solidFill>
              </a:rPr>
              <a:t>| </a:t>
            </a:r>
            <a:fld id="{746B6BB7-8FD9-4516-A2B1-95A48CAD54C6}" type="slidenum">
              <a:rPr lang="en-US" smtClean="0">
                <a:solidFill>
                  <a:srgbClr val="646464">
                    <a:lumMod val="60000"/>
                    <a:lumOff val="40000"/>
                  </a:srgbClr>
                </a:solidFill>
              </a:rPr>
              <a:pPr algn="r" rtl="0"/>
              <a:t>‹#›</a:t>
            </a:fld>
            <a:endParaRPr lang="en-US" dirty="0">
              <a:solidFill>
                <a:srgbClr val="646464">
                  <a:lumMod val="60000"/>
                  <a:lumOff val="40000"/>
                </a:srgbClr>
              </a:solidFill>
            </a:endParaRPr>
          </a:p>
        </p:txBody>
      </p:sp>
      <p:sp>
        <p:nvSpPr>
          <p:cNvPr id="17" name="Rectangle 72"/>
          <p:cNvSpPr>
            <a:spLocks noChangeArrowheads="1"/>
          </p:cNvSpPr>
          <p:nvPr userDrawn="1"/>
        </p:nvSpPr>
        <p:spPr bwMode="auto">
          <a:xfrm>
            <a:off x="1512168" y="4727634"/>
            <a:ext cx="7452320"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he-IL" sz="650" b="1" i="0" u="none" strike="noStrike" kern="1200" cap="none" spc="0" normalizeH="0" baseline="0" noProof="0" dirty="0" smtClean="0">
                <a:ln>
                  <a:noFill/>
                </a:ln>
                <a:solidFill>
                  <a:sysClr val="window" lastClr="FFFFFF">
                    <a:lumMod val="50000"/>
                  </a:sysClr>
                </a:solidFill>
                <a:effectLst/>
                <a:uLnTx/>
                <a:uFillTx/>
                <a:latin typeface="Arial" pitchFamily="34" charset="0"/>
                <a:ea typeface="+mn-ea"/>
                <a:cs typeface="Arial" pitchFamily="34" charset="0"/>
              </a:rPr>
              <a:t>בלמ"ס</a:t>
            </a:r>
          </a:p>
          <a:p>
            <a:pPr marL="0" marR="0" lvl="0" indent="0" algn="ctr" defTabSz="914400" rtl="1" eaLnBrk="1" fontAlgn="base" latinLnBrk="0" hangingPunct="1">
              <a:lnSpc>
                <a:spcPct val="100000"/>
              </a:lnSpc>
              <a:spcBef>
                <a:spcPct val="0"/>
              </a:spcBef>
              <a:spcAft>
                <a:spcPct val="0"/>
              </a:spcAft>
              <a:buClrTx/>
              <a:buSzTx/>
              <a:buFontTx/>
              <a:buNone/>
              <a:tabLst/>
              <a:defRPr/>
            </a:pPr>
            <a:r>
              <a:rPr kumimoji="0" lang="he-IL" sz="650" b="0" i="0" u="none" strike="noStrike" kern="0" cap="none" spc="0" normalizeH="0" baseline="0" dirty="0" smtClean="0">
                <a:ln>
                  <a:noFill/>
                </a:ln>
                <a:solidFill>
                  <a:sysClr val="window" lastClr="FFFFFF">
                    <a:lumMod val="50000"/>
                  </a:sysClr>
                </a:solidFill>
                <a:effectLst/>
                <a:uLnTx/>
                <a:uFillTx/>
                <a:latin typeface="Arial" pitchFamily="34" charset="0"/>
                <a:ea typeface="+mn-ea"/>
                <a:cs typeface="Arial" pitchFamily="34" charset="0"/>
              </a:rPr>
              <a:t>מסמך זה מכיל מידע קנייני בבעלותה של אלתא מערכות בע"מ. אין להעתיק, לשכפל או לגלות תוכן מסמך זה, כולו או חלקו או לעשות בו שימוש כלשהו, בכל דרך שהיא, אלא על פי הסכמה של אלתא מראש ובכתב</a:t>
            </a:r>
            <a:endParaRPr kumimoji="0" lang="en-US" sz="650" b="0" i="0" u="none" strike="noStrike" kern="0" cap="none" spc="0" normalizeH="0" baseline="0" noProof="0" dirty="0">
              <a:ln>
                <a:noFill/>
              </a:ln>
              <a:solidFill>
                <a:sysClr val="window" lastClr="FFFFFF">
                  <a:lumMod val="50000"/>
                </a:sysClr>
              </a:solidFill>
              <a:effectLst/>
              <a:uLnTx/>
              <a:uFillTx/>
              <a:latin typeface="Arial" pitchFamily="34" charset="0"/>
              <a:ea typeface="+mn-ea"/>
              <a:cs typeface="Arial" pitchFamily="34" charset="0"/>
            </a:endParaRPr>
          </a:p>
        </p:txBody>
      </p:sp>
      <p:pic>
        <p:nvPicPr>
          <p:cNvPr id="18" name="תמונה 17"/>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a:xfrm>
            <a:off x="-1" y="527528"/>
            <a:ext cx="1671781" cy="381000"/>
          </a:xfrm>
          <a:prstGeom prst="rect">
            <a:avLst/>
          </a:prstGeom>
        </p:spPr>
      </p:pic>
      <p:pic>
        <p:nvPicPr>
          <p:cNvPr id="19" name="Picture 2" descr="D:\WORKSPACE2013\IDEA\IAI\TEMPLATE\Materials for PPT\Logo.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284007" y="124249"/>
            <a:ext cx="728933" cy="47107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3"/>
          <p:cNvPicPr>
            <a:picLocks noChangeAspect="1" noChangeArrowheads="1"/>
          </p:cNvPicPr>
          <p:nvPr userDrawn="1"/>
        </p:nvPicPr>
        <p:blipFill rotWithShape="1">
          <a:blip r:embed="rId4">
            <a:extLst>
              <a:ext uri="{28A0092B-C50C-407E-A947-70E740481C1C}">
                <a14:useLocalDpi xmlns:a14="http://schemas.microsoft.com/office/drawing/2010/main" val="0"/>
              </a:ext>
            </a:extLst>
          </a:blip>
          <a:srcRect l="5635" t="12252" r="3702" b="23691"/>
          <a:stretch/>
        </p:blipFill>
        <p:spPr bwMode="auto">
          <a:xfrm>
            <a:off x="151254" y="4731265"/>
            <a:ext cx="1751576" cy="3162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8965969"/>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hoto">
    <p:spTree>
      <p:nvGrpSpPr>
        <p:cNvPr id="1" name=""/>
        <p:cNvGrpSpPr/>
        <p:nvPr/>
      </p:nvGrpSpPr>
      <p:grpSpPr>
        <a:xfrm>
          <a:off x="0" y="0"/>
          <a:ext cx="0" cy="0"/>
          <a:chOff x="0" y="0"/>
          <a:chExt cx="0" cy="0"/>
        </a:xfrm>
      </p:grpSpPr>
      <p:sp>
        <p:nvSpPr>
          <p:cNvPr id="6" name="מציין מיקום של תמונה 5"/>
          <p:cNvSpPr>
            <a:spLocks noGrp="1"/>
          </p:cNvSpPr>
          <p:nvPr>
            <p:ph type="pic" sz="quarter" idx="10"/>
          </p:nvPr>
        </p:nvSpPr>
        <p:spPr>
          <a:xfrm>
            <a:off x="374400" y="987574"/>
            <a:ext cx="8395200" cy="3740060"/>
          </a:xfrm>
          <a:prstGeom prst="rect">
            <a:avLst/>
          </a:prstGeom>
        </p:spPr>
        <p:txBody>
          <a:bodyPr/>
          <a:lstStyle>
            <a:lvl1pPr marL="0" indent="0" algn="r">
              <a:buNone/>
              <a:defRPr>
                <a:solidFill>
                  <a:schemeClr val="tx2"/>
                </a:solidFill>
              </a:defRPr>
            </a:lvl1pPr>
          </a:lstStyle>
          <a:p>
            <a:endParaRPr lang="en-US"/>
          </a:p>
        </p:txBody>
      </p:sp>
      <p:sp>
        <p:nvSpPr>
          <p:cNvPr id="11" name="Title 1"/>
          <p:cNvSpPr>
            <a:spLocks noGrp="1"/>
          </p:cNvSpPr>
          <p:nvPr>
            <p:ph type="title"/>
          </p:nvPr>
        </p:nvSpPr>
        <p:spPr>
          <a:xfrm>
            <a:off x="1547664" y="169863"/>
            <a:ext cx="6048672" cy="622300"/>
          </a:xfrm>
          <a:prstGeom prst="rect">
            <a:avLst/>
          </a:prstGeom>
        </p:spPr>
        <p:txBody>
          <a:bodyPr vert="horz" lIns="0" tIns="45720" rIns="91440" bIns="45720" rtlCol="0" anchor="ctr" anchorCtr="0">
            <a:noAutofit/>
          </a:bodyPr>
          <a:lstStyle>
            <a:lvl1pPr rtl="1">
              <a:defRPr lang="en-US">
                <a:solidFill>
                  <a:schemeClr val="tx1"/>
                </a:solidFill>
              </a:defRPr>
            </a:lvl1pPr>
          </a:lstStyle>
          <a:p>
            <a:pPr lvl="0"/>
            <a:endParaRPr lang="en-US" dirty="0"/>
          </a:p>
        </p:txBody>
      </p:sp>
      <p:sp>
        <p:nvSpPr>
          <p:cNvPr id="8" name="TextBox 7"/>
          <p:cNvSpPr txBox="1"/>
          <p:nvPr userDrawn="1"/>
        </p:nvSpPr>
        <p:spPr>
          <a:xfrm>
            <a:off x="8649146" y="4791948"/>
            <a:ext cx="387350" cy="230832"/>
          </a:xfrm>
          <a:prstGeom prst="rect">
            <a:avLst/>
          </a:prstGeom>
          <a:noFill/>
        </p:spPr>
        <p:txBody>
          <a:bodyPr wrap="square" lIns="0" rIns="0" rtlCol="0">
            <a:spAutoFit/>
          </a:bodyPr>
          <a:lstStyle>
            <a:defPPr>
              <a:defRPr lang="en-US"/>
            </a:defPPr>
            <a:lvl1pPr algn="r">
              <a:defRPr sz="900">
                <a:solidFill>
                  <a:schemeClr val="tx2">
                    <a:lumMod val="60000"/>
                    <a:lumOff val="40000"/>
                  </a:schemeClr>
                </a:solidFill>
              </a:defRPr>
            </a:lvl1pPr>
          </a:lstStyle>
          <a:p>
            <a:pPr algn="r" rtl="0"/>
            <a:r>
              <a:rPr lang="en-US" dirty="0" smtClean="0">
                <a:solidFill>
                  <a:srgbClr val="646464">
                    <a:lumMod val="60000"/>
                    <a:lumOff val="40000"/>
                  </a:srgbClr>
                </a:solidFill>
              </a:rPr>
              <a:t>| </a:t>
            </a:r>
            <a:fld id="{746B6BB7-8FD9-4516-A2B1-95A48CAD54C6}" type="slidenum">
              <a:rPr lang="en-US" smtClean="0">
                <a:solidFill>
                  <a:srgbClr val="646464">
                    <a:lumMod val="60000"/>
                    <a:lumOff val="40000"/>
                  </a:srgbClr>
                </a:solidFill>
              </a:rPr>
              <a:pPr algn="r" rtl="0"/>
              <a:t>‹#›</a:t>
            </a:fld>
            <a:endParaRPr lang="en-US" dirty="0">
              <a:solidFill>
                <a:srgbClr val="646464">
                  <a:lumMod val="60000"/>
                  <a:lumOff val="40000"/>
                </a:srgbClr>
              </a:solidFill>
            </a:endParaRPr>
          </a:p>
        </p:txBody>
      </p:sp>
      <p:pic>
        <p:nvPicPr>
          <p:cNvPr id="10" name="תמונה 9"/>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a:xfrm>
            <a:off x="-1" y="527528"/>
            <a:ext cx="1671781" cy="381000"/>
          </a:xfrm>
          <a:prstGeom prst="rect">
            <a:avLst/>
          </a:prstGeom>
        </p:spPr>
      </p:pic>
      <p:pic>
        <p:nvPicPr>
          <p:cNvPr id="15" name="Picture 2" descr="D:\WORKSPACE2013\IDEA\IAI\TEMPLATE\Materials for PPT\Logo.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284007" y="124249"/>
            <a:ext cx="728933" cy="47107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3"/>
          <p:cNvPicPr>
            <a:picLocks noChangeAspect="1" noChangeArrowheads="1"/>
          </p:cNvPicPr>
          <p:nvPr userDrawn="1"/>
        </p:nvPicPr>
        <p:blipFill rotWithShape="1">
          <a:blip r:embed="rId4">
            <a:extLst>
              <a:ext uri="{28A0092B-C50C-407E-A947-70E740481C1C}">
                <a14:useLocalDpi xmlns:a14="http://schemas.microsoft.com/office/drawing/2010/main" val="0"/>
              </a:ext>
            </a:extLst>
          </a:blip>
          <a:srcRect l="5635" t="12252" r="3702" b="23691"/>
          <a:stretch/>
        </p:blipFill>
        <p:spPr bwMode="auto">
          <a:xfrm>
            <a:off x="151254" y="4731265"/>
            <a:ext cx="1751576" cy="3162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2531921"/>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Placeholder 3"/>
          <p:cNvSpPr>
            <a:spLocks noGrp="1"/>
          </p:cNvSpPr>
          <p:nvPr>
            <p:ph type="title"/>
          </p:nvPr>
        </p:nvSpPr>
        <p:spPr>
          <a:xfrm>
            <a:off x="457200" y="206375"/>
            <a:ext cx="8229600" cy="85725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5" name="Text Placeholder 4"/>
          <p:cNvSpPr>
            <a:spLocks noGrp="1"/>
          </p:cNvSpPr>
          <p:nvPr>
            <p:ph type="body" idx="1"/>
          </p:nvPr>
        </p:nvSpPr>
        <p:spPr>
          <a:xfrm>
            <a:off x="457200" y="1200150"/>
            <a:ext cx="8229600" cy="3394075"/>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TextBox 7"/>
          <p:cNvSpPr txBox="1"/>
          <p:nvPr userDrawn="1"/>
        </p:nvSpPr>
        <p:spPr>
          <a:xfrm>
            <a:off x="8649146" y="4791948"/>
            <a:ext cx="387350" cy="230832"/>
          </a:xfrm>
          <a:prstGeom prst="rect">
            <a:avLst/>
          </a:prstGeom>
          <a:noFill/>
        </p:spPr>
        <p:txBody>
          <a:bodyPr wrap="square" lIns="0" rIns="0" rtlCol="0">
            <a:spAutoFit/>
          </a:bodyPr>
          <a:lstStyle>
            <a:defPPr>
              <a:defRPr lang="en-US"/>
            </a:defPPr>
            <a:lvl1pPr algn="r">
              <a:defRPr sz="900">
                <a:solidFill>
                  <a:schemeClr val="tx2">
                    <a:lumMod val="60000"/>
                    <a:lumOff val="40000"/>
                  </a:schemeClr>
                </a:solidFill>
              </a:defRPr>
            </a:lvl1pPr>
          </a:lstStyle>
          <a:p>
            <a:pPr algn="r" rtl="0"/>
            <a:r>
              <a:rPr lang="en-US" dirty="0" smtClean="0">
                <a:solidFill>
                  <a:srgbClr val="646464">
                    <a:lumMod val="60000"/>
                    <a:lumOff val="40000"/>
                  </a:srgbClr>
                </a:solidFill>
              </a:rPr>
              <a:t>| </a:t>
            </a:r>
            <a:fld id="{746B6BB7-8FD9-4516-A2B1-95A48CAD54C6}" type="slidenum">
              <a:rPr lang="en-US" smtClean="0">
                <a:solidFill>
                  <a:srgbClr val="646464">
                    <a:lumMod val="60000"/>
                    <a:lumOff val="40000"/>
                  </a:srgbClr>
                </a:solidFill>
              </a:rPr>
              <a:pPr algn="r" rtl="0"/>
              <a:t>‹#›</a:t>
            </a:fld>
            <a:endParaRPr lang="en-US" dirty="0">
              <a:solidFill>
                <a:srgbClr val="646464">
                  <a:lumMod val="60000"/>
                  <a:lumOff val="40000"/>
                </a:srgbClr>
              </a:solidFill>
            </a:endParaRPr>
          </a:p>
        </p:txBody>
      </p:sp>
      <p:sp>
        <p:nvSpPr>
          <p:cNvPr id="9" name="Rectangle 72"/>
          <p:cNvSpPr>
            <a:spLocks noChangeArrowheads="1"/>
          </p:cNvSpPr>
          <p:nvPr userDrawn="1"/>
        </p:nvSpPr>
        <p:spPr bwMode="auto">
          <a:xfrm>
            <a:off x="1512168" y="4727634"/>
            <a:ext cx="7452320"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650" b="1" i="0" u="none" strike="noStrike" kern="1200" cap="none" spc="0" normalizeH="0" baseline="0" noProof="0" dirty="0" smtClean="0">
                <a:ln>
                  <a:noFill/>
                </a:ln>
                <a:solidFill>
                  <a:sysClr val="window" lastClr="FFFFFF">
                    <a:lumMod val="50000"/>
                  </a:sysClr>
                </a:solidFill>
                <a:effectLst/>
                <a:uLnTx/>
                <a:uFillTx/>
                <a:latin typeface="Arial" pitchFamily="34" charset="0"/>
                <a:ea typeface="+mn-ea"/>
                <a:cs typeface="Arial" pitchFamily="34" charset="0"/>
              </a:rPr>
              <a:t>Unclassified </a:t>
            </a:r>
          </a:p>
          <a:p>
            <a:pPr marL="0" marR="0" lvl="0" indent="0" algn="ctr" defTabSz="914400" eaLnBrk="1" fontAlgn="base" latinLnBrk="0" hangingPunct="1">
              <a:lnSpc>
                <a:spcPct val="100000"/>
              </a:lnSpc>
              <a:spcBef>
                <a:spcPct val="0"/>
              </a:spcBef>
              <a:spcAft>
                <a:spcPct val="0"/>
              </a:spcAft>
              <a:buClrTx/>
              <a:buSzTx/>
              <a:buFontTx/>
              <a:buNone/>
              <a:tabLst/>
              <a:defRPr/>
            </a:pPr>
            <a:r>
              <a:rPr kumimoji="0" lang="he-IL" sz="650" b="0" i="0" u="none" strike="noStrike" kern="0" cap="none" spc="0" normalizeH="0" baseline="0" dirty="0" smtClean="0">
                <a:ln>
                  <a:noFill/>
                </a:ln>
                <a:solidFill>
                  <a:sysClr val="window" lastClr="FFFFFF">
                    <a:lumMod val="50000"/>
                  </a:sysClr>
                </a:solidFill>
                <a:effectLst/>
                <a:uLnTx/>
                <a:uFillTx/>
                <a:latin typeface="Arial" pitchFamily="34" charset="0"/>
                <a:ea typeface="+mn-ea"/>
                <a:cs typeface="Arial" pitchFamily="34" charset="0"/>
              </a:rPr>
              <a:t>מסמך זה מכיל מידע קנייני בבעלותה של אלתא מערכות בע"מ. אין להעתיק, לשכפל או לגלות תוכן מסמך זה, כולו או חלקו או לעשות בו שימוש כלשהו, בכל דרך שהיא, אלא על פי הסכמה של אלתא מראש ובכתב</a:t>
            </a:r>
            <a:endParaRPr kumimoji="0" lang="en-US" sz="650" b="0" i="0" u="none" strike="noStrike" kern="0" cap="none" spc="0" normalizeH="0" baseline="0" noProof="0" dirty="0">
              <a:ln>
                <a:noFill/>
              </a:ln>
              <a:solidFill>
                <a:sysClr val="window" lastClr="FFFFFF">
                  <a:lumMod val="50000"/>
                </a:sysClr>
              </a:solidFill>
              <a:effectLst/>
              <a:uLnTx/>
              <a:uFillTx/>
              <a:latin typeface="Arial" pitchFamily="34" charset="0"/>
              <a:ea typeface="+mn-ea"/>
              <a:cs typeface="Arial" pitchFamily="34" charset="0"/>
            </a:endParaRPr>
          </a:p>
        </p:txBody>
      </p:sp>
      <p:pic>
        <p:nvPicPr>
          <p:cNvPr id="10" name="Picture 2" descr="D:\WORKSPACE2013\IDEA\IAI\TEMPLATE\Materials for PPT\Logo.png"/>
          <p:cNvPicPr>
            <a:picLocks noChangeAspect="1" noChangeArrowheads="1"/>
          </p:cNvPicPr>
          <p:nvPr userDrawn="1"/>
        </p:nvPicPr>
        <p:blipFill>
          <a:blip r:embed="rId18" cstate="print">
            <a:extLst>
              <a:ext uri="{28A0092B-C50C-407E-A947-70E740481C1C}">
                <a14:useLocalDpi xmlns:a14="http://schemas.microsoft.com/office/drawing/2010/main" val="0"/>
              </a:ext>
            </a:extLst>
          </a:blip>
          <a:srcRect/>
          <a:stretch>
            <a:fillRect/>
          </a:stretch>
        </p:blipFill>
        <p:spPr bwMode="auto">
          <a:xfrm>
            <a:off x="284007" y="124249"/>
            <a:ext cx="728933" cy="47107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3"/>
          <p:cNvPicPr>
            <a:picLocks noChangeAspect="1" noChangeArrowheads="1"/>
          </p:cNvPicPr>
          <p:nvPr userDrawn="1"/>
        </p:nvPicPr>
        <p:blipFill rotWithShape="1">
          <a:blip r:embed="rId19">
            <a:extLst>
              <a:ext uri="{28A0092B-C50C-407E-A947-70E740481C1C}">
                <a14:useLocalDpi xmlns:a14="http://schemas.microsoft.com/office/drawing/2010/main" val="0"/>
              </a:ext>
            </a:extLst>
          </a:blip>
          <a:srcRect l="5635" t="12252" r="3702" b="23691"/>
          <a:stretch/>
        </p:blipFill>
        <p:spPr bwMode="auto">
          <a:xfrm>
            <a:off x="151254" y="4731265"/>
            <a:ext cx="1751576" cy="3162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16715087"/>
      </p:ext>
    </p:extLst>
  </p:cSld>
  <p:clrMap bg1="lt1" tx1="dk1" bg2="lt2" tx2="dk2" accent1="accent1" accent2="accent2" accent3="accent3" accent4="accent4" accent5="accent5" accent6="accent6" hlink="hlink" folHlink="folHlink"/>
  <p:sldLayoutIdLst>
    <p:sldLayoutId id="2147483678" r:id="rId1"/>
    <p:sldLayoutId id="2147483662" r:id="rId2"/>
    <p:sldLayoutId id="2147483667" r:id="rId3"/>
    <p:sldLayoutId id="2147483664" r:id="rId4"/>
    <p:sldLayoutId id="2147483665" r:id="rId5"/>
    <p:sldLayoutId id="2147483671" r:id="rId6"/>
    <p:sldLayoutId id="2147483668" r:id="rId7"/>
    <p:sldLayoutId id="2147483670" r:id="rId8"/>
    <p:sldLayoutId id="2147483666" r:id="rId9"/>
    <p:sldLayoutId id="2147483669" r:id="rId10"/>
    <p:sldLayoutId id="2147483673" r:id="rId11"/>
    <p:sldLayoutId id="2147483676" r:id="rId12"/>
    <p:sldLayoutId id="2147483674" r:id="rId13"/>
    <p:sldLayoutId id="2147483675" r:id="rId14"/>
    <p:sldLayoutId id="2147483672" r:id="rId15"/>
    <p:sldLayoutId id="2147483663" r:id="rId16"/>
  </p:sldLayoutIdLst>
  <p:transition/>
  <p:timing>
    <p:tnLst>
      <p:par>
        <p:cTn id="1" dur="indefinite" restart="never" nodeType="tmRoot"/>
      </p:par>
    </p:tnLst>
  </p:timing>
  <p:hf hdr="0" ftr="0" dt="0"/>
  <p:txStyles>
    <p:titleStyle>
      <a:lvl1pPr algn="ctr" defTabSz="914400" rtl="1" eaLnBrk="1" latinLnBrk="0" hangingPunct="1">
        <a:spcBef>
          <a:spcPct val="0"/>
        </a:spcBef>
        <a:buNone/>
        <a:defRPr sz="2600" b="1" kern="1200">
          <a:solidFill>
            <a:schemeClr val="tx1"/>
          </a:solidFill>
          <a:latin typeface="+mj-lt"/>
          <a:ea typeface="+mj-ea"/>
          <a:cs typeface="+mj-cs"/>
        </a:defRPr>
      </a:lvl1pPr>
    </p:titleStyle>
    <p:bodyStyle>
      <a:lvl1pPr marL="179388" indent="-179388" algn="r" defTabSz="914400" rtl="1" eaLnBrk="1" latinLnBrk="0" hangingPunct="1">
        <a:spcBef>
          <a:spcPts val="1200"/>
        </a:spcBef>
        <a:buClr>
          <a:schemeClr val="tx1"/>
        </a:buClr>
        <a:buSzTx/>
        <a:buFont typeface="Wingdings" panose="05000000000000000000" pitchFamily="2" charset="2"/>
        <a:buChar char="§"/>
        <a:defRPr sz="1800" kern="1200">
          <a:solidFill>
            <a:schemeClr val="tx2"/>
          </a:solidFill>
          <a:latin typeface="+mn-lt"/>
          <a:ea typeface="+mn-ea"/>
          <a:cs typeface="+mn-cs"/>
        </a:defRPr>
      </a:lvl1pPr>
      <a:lvl2pPr marL="304800" indent="-125413" algn="r" defTabSz="914400" rtl="1" eaLnBrk="1" latinLnBrk="0" hangingPunct="1">
        <a:spcBef>
          <a:spcPts val="1200"/>
        </a:spcBef>
        <a:buClr>
          <a:schemeClr val="tx1"/>
        </a:buClr>
        <a:buSzPct val="70000"/>
        <a:buFont typeface="Calibri" panose="020F0502020204030204" pitchFamily="34" charset="0"/>
        <a:buChar char="□"/>
        <a:tabLst>
          <a:tab pos="714375" algn="l"/>
        </a:tabLst>
        <a:defRPr sz="1600" kern="1200">
          <a:solidFill>
            <a:schemeClr val="tx2"/>
          </a:solidFill>
          <a:latin typeface="+mn-lt"/>
          <a:ea typeface="+mn-ea"/>
          <a:cs typeface="+mn-cs"/>
        </a:defRPr>
      </a:lvl2pPr>
      <a:lvl3pPr marL="450850" indent="-146050" algn="r" defTabSz="914400" rtl="1" eaLnBrk="1" latinLnBrk="0" hangingPunct="1">
        <a:spcBef>
          <a:spcPts val="1200"/>
        </a:spcBef>
        <a:buClr>
          <a:schemeClr val="tx1"/>
        </a:buClr>
        <a:buSzTx/>
        <a:buFont typeface="Arial" panose="020B0604020202020204" pitchFamily="34" charset="0"/>
        <a:buChar char="-"/>
        <a:defRPr sz="1400" kern="1200">
          <a:solidFill>
            <a:schemeClr val="tx2"/>
          </a:solidFill>
          <a:latin typeface="+mn-lt"/>
          <a:ea typeface="+mn-ea"/>
          <a:cs typeface="+mn-cs"/>
        </a:defRPr>
      </a:lvl3pPr>
      <a:lvl4pPr marL="985838" indent="-96838" algn="r" defTabSz="914400" rtl="1" eaLnBrk="1" latinLnBrk="0" hangingPunct="1">
        <a:spcBef>
          <a:spcPts val="1200"/>
        </a:spcBef>
        <a:buClr>
          <a:schemeClr val="tx1"/>
        </a:buClr>
        <a:buSzTx/>
        <a:buFont typeface="Calibri" panose="020F0502020204030204" pitchFamily="34" charset="0"/>
        <a:buChar char="∙"/>
        <a:defRPr sz="1200" kern="1200">
          <a:solidFill>
            <a:schemeClr val="tx2"/>
          </a:solidFill>
          <a:latin typeface="+mn-lt"/>
          <a:ea typeface="+mn-ea"/>
          <a:cs typeface="+mn-cs"/>
        </a:defRPr>
      </a:lvl4pPr>
      <a:lvl5pPr marL="720725" indent="-180975" algn="r" defTabSz="914400" rtl="1" eaLnBrk="1" latinLnBrk="0" hangingPunct="1">
        <a:spcBef>
          <a:spcPts val="1200"/>
        </a:spcBef>
        <a:buClr>
          <a:schemeClr val="tx1"/>
        </a:buClr>
        <a:buFont typeface="Arial" panose="020B0604020202020204" pitchFamily="34" charset="0"/>
        <a:buChar char="-"/>
        <a:defRPr sz="1100" kern="1200">
          <a:solidFill>
            <a:schemeClr val="tx2"/>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כותרת 3"/>
          <p:cNvSpPr>
            <a:spLocks noGrp="1"/>
          </p:cNvSpPr>
          <p:nvPr>
            <p:ph type="ctrTitle"/>
          </p:nvPr>
        </p:nvSpPr>
        <p:spPr>
          <a:xfrm>
            <a:off x="971600" y="3723878"/>
            <a:ext cx="7776864" cy="588833"/>
          </a:xfrm>
        </p:spPr>
        <p:txBody>
          <a:bodyPr/>
          <a:lstStyle/>
          <a:p>
            <a:pPr rtl="0"/>
            <a:r>
              <a:rPr lang="en-US" dirty="0" smtClean="0"/>
              <a:t>MODEL Based Threat &amp; Risk Assessment</a:t>
            </a:r>
            <a:endParaRPr lang="he-IL" dirty="0"/>
          </a:p>
        </p:txBody>
      </p:sp>
      <p:sp>
        <p:nvSpPr>
          <p:cNvPr id="5" name="כותרת משנה 4"/>
          <p:cNvSpPr>
            <a:spLocks noGrp="1"/>
          </p:cNvSpPr>
          <p:nvPr>
            <p:ph type="subTitle" idx="1"/>
          </p:nvPr>
        </p:nvSpPr>
        <p:spPr/>
        <p:txBody>
          <a:bodyPr/>
          <a:lstStyle/>
          <a:p>
            <a:r>
              <a:rPr lang="en-US" b="1" dirty="0" smtClean="0"/>
              <a:t>TRADES</a:t>
            </a:r>
            <a:r>
              <a:rPr lang="en-US" b="1" dirty="0"/>
              <a:t> </a:t>
            </a:r>
            <a:r>
              <a:rPr lang="en-US" b="1" dirty="0" smtClean="0"/>
              <a:t>TOOL</a:t>
            </a:r>
            <a:endParaRPr lang="he-IL" b="1" dirty="0"/>
          </a:p>
        </p:txBody>
      </p:sp>
    </p:spTree>
    <p:extLst>
      <p:ext uri="{BB962C8B-B14F-4D97-AF65-F5344CB8AC3E}">
        <p14:creationId xmlns:p14="http://schemas.microsoft.com/office/powerpoint/2010/main" val="3905375806"/>
      </p:ext>
    </p:extLst>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9116568" cy="51255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itle 3"/>
          <p:cNvSpPr>
            <a:spLocks noGrp="1"/>
          </p:cNvSpPr>
          <p:nvPr>
            <p:ph type="title"/>
          </p:nvPr>
        </p:nvSpPr>
        <p:spPr/>
        <p:txBody>
          <a:bodyPr/>
          <a:lstStyle/>
          <a:p>
            <a:endParaRPr lang="he-IL"/>
          </a:p>
        </p:txBody>
      </p:sp>
      <p:sp>
        <p:nvSpPr>
          <p:cNvPr id="2" name="Content Placeholder 1"/>
          <p:cNvSpPr>
            <a:spLocks noGrp="1"/>
          </p:cNvSpPr>
          <p:nvPr>
            <p:ph idx="1"/>
          </p:nvPr>
        </p:nvSpPr>
        <p:spPr/>
        <p:txBody>
          <a:bodyPr/>
          <a:lstStyle/>
          <a:p>
            <a:endParaRPr lang="he-IL" dirty="0"/>
          </a:p>
        </p:txBody>
      </p:sp>
      <p:sp>
        <p:nvSpPr>
          <p:cNvPr id="6" name="Rounded Rectangular Callout 5"/>
          <p:cNvSpPr/>
          <p:nvPr/>
        </p:nvSpPr>
        <p:spPr>
          <a:xfrm>
            <a:off x="2627784" y="2562784"/>
            <a:ext cx="3960440" cy="328494"/>
          </a:xfrm>
          <a:prstGeom prst="wedgeRoundRectCallout">
            <a:avLst>
              <a:gd name="adj1" fmla="val 93848"/>
              <a:gd name="adj2" fmla="val -40138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1"/>
            <a:r>
              <a:rPr lang="en-US" dirty="0" smtClean="0"/>
              <a:t>Use “Threat” to add a new threat</a:t>
            </a:r>
            <a:endParaRPr lang="he-IL" dirty="0"/>
          </a:p>
        </p:txBody>
      </p:sp>
      <p:sp>
        <p:nvSpPr>
          <p:cNvPr id="3" name="Striped Right Arrow 2"/>
          <p:cNvSpPr/>
          <p:nvPr/>
        </p:nvSpPr>
        <p:spPr>
          <a:xfrm rot="16200000">
            <a:off x="2402426" y="2005020"/>
            <a:ext cx="999146" cy="116382"/>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1"/>
            <a:endParaRPr lang="he-IL" dirty="0"/>
          </a:p>
        </p:txBody>
      </p:sp>
    </p:spTree>
    <p:extLst>
      <p:ext uri="{BB962C8B-B14F-4D97-AF65-F5344CB8AC3E}">
        <p14:creationId xmlns:p14="http://schemas.microsoft.com/office/powerpoint/2010/main" val="4120150105"/>
      </p:ext>
    </p:extLst>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9116568" cy="51255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itle 3"/>
          <p:cNvSpPr>
            <a:spLocks noGrp="1"/>
          </p:cNvSpPr>
          <p:nvPr>
            <p:ph type="title"/>
          </p:nvPr>
        </p:nvSpPr>
        <p:spPr/>
        <p:txBody>
          <a:bodyPr/>
          <a:lstStyle/>
          <a:p>
            <a:endParaRPr lang="he-IL"/>
          </a:p>
        </p:txBody>
      </p:sp>
      <p:sp>
        <p:nvSpPr>
          <p:cNvPr id="2" name="Content Placeholder 1"/>
          <p:cNvSpPr>
            <a:spLocks noGrp="1"/>
          </p:cNvSpPr>
          <p:nvPr>
            <p:ph idx="1"/>
          </p:nvPr>
        </p:nvSpPr>
        <p:spPr/>
        <p:txBody>
          <a:bodyPr/>
          <a:lstStyle/>
          <a:p>
            <a:endParaRPr lang="he-IL" dirty="0"/>
          </a:p>
        </p:txBody>
      </p:sp>
      <p:sp>
        <p:nvSpPr>
          <p:cNvPr id="6" name="Rounded Rectangular Callout 5"/>
          <p:cNvSpPr/>
          <p:nvPr/>
        </p:nvSpPr>
        <p:spPr>
          <a:xfrm>
            <a:off x="2411760" y="2512068"/>
            <a:ext cx="4248472" cy="497893"/>
          </a:xfrm>
          <a:prstGeom prst="wedgeRoundRectCallout">
            <a:avLst>
              <a:gd name="adj1" fmla="val 89645"/>
              <a:gd name="adj2" fmla="val -18275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1"/>
            <a:r>
              <a:rPr lang="en-US" dirty="0" smtClean="0"/>
              <a:t>Use “Threat Allocation” to allocate a threat to a component</a:t>
            </a:r>
            <a:endParaRPr lang="he-IL" dirty="0"/>
          </a:p>
        </p:txBody>
      </p:sp>
      <p:sp>
        <p:nvSpPr>
          <p:cNvPr id="7" name="Striped Right Arrow 6"/>
          <p:cNvSpPr/>
          <p:nvPr/>
        </p:nvSpPr>
        <p:spPr>
          <a:xfrm rot="16200000">
            <a:off x="3117248" y="2082286"/>
            <a:ext cx="804414" cy="55150"/>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1"/>
            <a:endParaRPr lang="he-IL" dirty="0"/>
          </a:p>
        </p:txBody>
      </p:sp>
    </p:spTree>
    <p:extLst>
      <p:ext uri="{BB962C8B-B14F-4D97-AF65-F5344CB8AC3E}">
        <p14:creationId xmlns:p14="http://schemas.microsoft.com/office/powerpoint/2010/main" val="3116724789"/>
      </p:ext>
    </p:extLst>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9116568" cy="51255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endParaRPr lang="he-IL"/>
          </a:p>
        </p:txBody>
      </p:sp>
      <p:sp>
        <p:nvSpPr>
          <p:cNvPr id="3" name="Content Placeholder 2"/>
          <p:cNvSpPr>
            <a:spLocks noGrp="1"/>
          </p:cNvSpPr>
          <p:nvPr>
            <p:ph idx="1"/>
          </p:nvPr>
        </p:nvSpPr>
        <p:spPr/>
        <p:txBody>
          <a:bodyPr/>
          <a:lstStyle/>
          <a:p>
            <a:endParaRPr lang="he-IL" dirty="0"/>
          </a:p>
        </p:txBody>
      </p:sp>
      <p:sp>
        <p:nvSpPr>
          <p:cNvPr id="5" name="Rounded Rectangular Callout 4"/>
          <p:cNvSpPr/>
          <p:nvPr/>
        </p:nvSpPr>
        <p:spPr>
          <a:xfrm>
            <a:off x="2627784" y="2427734"/>
            <a:ext cx="4896544" cy="1008112"/>
          </a:xfrm>
          <a:prstGeom prst="wedgeRoundRectCallout">
            <a:avLst>
              <a:gd name="adj1" fmla="val -1112"/>
              <a:gd name="adj2" fmla="val -7805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1"/>
            <a:r>
              <a:rPr lang="en-US" dirty="0" smtClean="0"/>
              <a:t>Create an additional component for a </a:t>
            </a:r>
            <a:r>
              <a:rPr lang="en-US" dirty="0" smtClean="0"/>
              <a:t>subsystem by applying “Component” tool within the “System” element</a:t>
            </a:r>
            <a:endParaRPr lang="he-IL" dirty="0"/>
          </a:p>
        </p:txBody>
      </p:sp>
    </p:spTree>
    <p:extLst>
      <p:ext uri="{BB962C8B-B14F-4D97-AF65-F5344CB8AC3E}">
        <p14:creationId xmlns:p14="http://schemas.microsoft.com/office/powerpoint/2010/main" val="1549054671"/>
      </p:ext>
    </p:extLst>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2" y="38471"/>
            <a:ext cx="9116568" cy="51255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endParaRPr lang="he-IL"/>
          </a:p>
        </p:txBody>
      </p:sp>
      <p:sp>
        <p:nvSpPr>
          <p:cNvPr id="3" name="Content Placeholder 2"/>
          <p:cNvSpPr>
            <a:spLocks noGrp="1"/>
          </p:cNvSpPr>
          <p:nvPr>
            <p:ph idx="1"/>
          </p:nvPr>
        </p:nvSpPr>
        <p:spPr/>
        <p:txBody>
          <a:bodyPr/>
          <a:lstStyle/>
          <a:p>
            <a:endParaRPr lang="he-IL" dirty="0"/>
          </a:p>
        </p:txBody>
      </p:sp>
      <p:sp>
        <p:nvSpPr>
          <p:cNvPr id="7" name="Rounded Rectangular Callout 6"/>
          <p:cNvSpPr/>
          <p:nvPr/>
        </p:nvSpPr>
        <p:spPr>
          <a:xfrm>
            <a:off x="5004048" y="2775198"/>
            <a:ext cx="2880320" cy="360040"/>
          </a:xfrm>
          <a:prstGeom prst="wedgeRoundRectCallout">
            <a:avLst>
              <a:gd name="adj1" fmla="val -74735"/>
              <a:gd name="adj2" fmla="val -20816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1"/>
            <a:r>
              <a:rPr lang="en-US" dirty="0"/>
              <a:t>a</a:t>
            </a:r>
            <a:r>
              <a:rPr lang="en-US" dirty="0" smtClean="0"/>
              <a:t>nd another subsystem…</a:t>
            </a:r>
            <a:endParaRPr lang="he-IL" dirty="0"/>
          </a:p>
        </p:txBody>
      </p:sp>
    </p:spTree>
    <p:extLst>
      <p:ext uri="{BB962C8B-B14F-4D97-AF65-F5344CB8AC3E}">
        <p14:creationId xmlns:p14="http://schemas.microsoft.com/office/powerpoint/2010/main" val="2768484235"/>
      </p:ext>
    </p:extLst>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16568" cy="51255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endParaRPr lang="he-IL"/>
          </a:p>
        </p:txBody>
      </p:sp>
      <p:sp>
        <p:nvSpPr>
          <p:cNvPr id="3" name="Content Placeholder 2"/>
          <p:cNvSpPr>
            <a:spLocks noGrp="1"/>
          </p:cNvSpPr>
          <p:nvPr>
            <p:ph idx="1"/>
          </p:nvPr>
        </p:nvSpPr>
        <p:spPr/>
        <p:txBody>
          <a:bodyPr/>
          <a:lstStyle/>
          <a:p>
            <a:endParaRPr lang="he-IL" dirty="0"/>
          </a:p>
        </p:txBody>
      </p:sp>
      <p:sp>
        <p:nvSpPr>
          <p:cNvPr id="6" name="Rounded Rectangular Callout 5"/>
          <p:cNvSpPr/>
          <p:nvPr/>
        </p:nvSpPr>
        <p:spPr>
          <a:xfrm>
            <a:off x="2483768" y="2677500"/>
            <a:ext cx="5040560" cy="686338"/>
          </a:xfrm>
          <a:prstGeom prst="wedgeRoundRectCallout">
            <a:avLst>
              <a:gd name="adj1" fmla="val -1101"/>
              <a:gd name="adj2" fmla="val -8940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t>c</a:t>
            </a:r>
            <a:r>
              <a:rPr lang="en-US" dirty="0" smtClean="0"/>
              <a:t>reate a lower hierarchy </a:t>
            </a:r>
            <a:r>
              <a:rPr lang="en-US" dirty="0" smtClean="0"/>
              <a:t> component by applying “Component” within “</a:t>
            </a:r>
            <a:r>
              <a:rPr lang="en-US" dirty="0" err="1" smtClean="0"/>
              <a:t>SubsystemA</a:t>
            </a:r>
            <a:r>
              <a:rPr lang="en-US" dirty="0" smtClean="0"/>
              <a:t>”</a:t>
            </a:r>
            <a:endParaRPr lang="he-IL" dirty="0"/>
          </a:p>
        </p:txBody>
      </p:sp>
    </p:spTree>
    <p:extLst>
      <p:ext uri="{BB962C8B-B14F-4D97-AF65-F5344CB8AC3E}">
        <p14:creationId xmlns:p14="http://schemas.microsoft.com/office/powerpoint/2010/main" val="847139953"/>
      </p:ext>
    </p:extLst>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9116568" cy="51255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endParaRPr lang="he-IL"/>
          </a:p>
        </p:txBody>
      </p:sp>
      <p:sp>
        <p:nvSpPr>
          <p:cNvPr id="3" name="Content Placeholder 2"/>
          <p:cNvSpPr>
            <a:spLocks noGrp="1"/>
          </p:cNvSpPr>
          <p:nvPr>
            <p:ph idx="1"/>
          </p:nvPr>
        </p:nvSpPr>
        <p:spPr/>
        <p:txBody>
          <a:bodyPr/>
          <a:lstStyle/>
          <a:p>
            <a:endParaRPr lang="he-IL" dirty="0"/>
          </a:p>
        </p:txBody>
      </p:sp>
      <p:sp>
        <p:nvSpPr>
          <p:cNvPr id="6" name="Rounded Rectangular Callout 5"/>
          <p:cNvSpPr/>
          <p:nvPr/>
        </p:nvSpPr>
        <p:spPr>
          <a:xfrm>
            <a:off x="2628528" y="2939508"/>
            <a:ext cx="3887688" cy="271161"/>
          </a:xfrm>
          <a:prstGeom prst="wedgeRoundRectCallout">
            <a:avLst>
              <a:gd name="adj1" fmla="val -286"/>
              <a:gd name="adj2" fmla="val -25377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1"/>
            <a:r>
              <a:rPr lang="en-US" dirty="0" smtClean="0"/>
              <a:t>Allocate the threat to a subsyste</a:t>
            </a:r>
            <a:r>
              <a:rPr lang="en-US" dirty="0"/>
              <a:t>m</a:t>
            </a:r>
            <a:endParaRPr lang="he-IL" dirty="0"/>
          </a:p>
        </p:txBody>
      </p:sp>
    </p:spTree>
    <p:extLst>
      <p:ext uri="{BB962C8B-B14F-4D97-AF65-F5344CB8AC3E}">
        <p14:creationId xmlns:p14="http://schemas.microsoft.com/office/powerpoint/2010/main" val="1408389469"/>
      </p:ext>
    </p:extLst>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9116568" cy="51255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endParaRPr lang="he-IL"/>
          </a:p>
        </p:txBody>
      </p:sp>
      <p:sp>
        <p:nvSpPr>
          <p:cNvPr id="3" name="Content Placeholder 2"/>
          <p:cNvSpPr>
            <a:spLocks noGrp="1"/>
          </p:cNvSpPr>
          <p:nvPr>
            <p:ph idx="1"/>
          </p:nvPr>
        </p:nvSpPr>
        <p:spPr/>
        <p:txBody>
          <a:bodyPr/>
          <a:lstStyle/>
          <a:p>
            <a:endParaRPr lang="he-IL" dirty="0"/>
          </a:p>
        </p:txBody>
      </p:sp>
      <p:sp>
        <p:nvSpPr>
          <p:cNvPr id="7" name="Rounded Rectangular Callout 6"/>
          <p:cNvSpPr/>
          <p:nvPr/>
        </p:nvSpPr>
        <p:spPr>
          <a:xfrm>
            <a:off x="4577364" y="2669121"/>
            <a:ext cx="2880320" cy="792088"/>
          </a:xfrm>
          <a:prstGeom prst="wedgeRoundRectCallout">
            <a:avLst>
              <a:gd name="adj1" fmla="val -28549"/>
              <a:gd name="adj2" fmla="val -13239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1"/>
            <a:r>
              <a:rPr lang="en-US" dirty="0" smtClean="0"/>
              <a:t>Open a new perspective for a dedicated analysis of the subsystem</a:t>
            </a:r>
            <a:endParaRPr lang="he-IL" dirty="0"/>
          </a:p>
        </p:txBody>
      </p:sp>
    </p:spTree>
    <p:extLst>
      <p:ext uri="{BB962C8B-B14F-4D97-AF65-F5344CB8AC3E}">
        <p14:creationId xmlns:p14="http://schemas.microsoft.com/office/powerpoint/2010/main" val="3171950101"/>
      </p:ext>
    </p:extLst>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9116568" cy="51255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endParaRPr lang="he-IL"/>
          </a:p>
        </p:txBody>
      </p:sp>
      <p:sp>
        <p:nvSpPr>
          <p:cNvPr id="3" name="Content Placeholder 2"/>
          <p:cNvSpPr>
            <a:spLocks noGrp="1"/>
          </p:cNvSpPr>
          <p:nvPr>
            <p:ph idx="1"/>
          </p:nvPr>
        </p:nvSpPr>
        <p:spPr/>
        <p:txBody>
          <a:bodyPr/>
          <a:lstStyle/>
          <a:p>
            <a:endParaRPr lang="he-IL" dirty="0"/>
          </a:p>
        </p:txBody>
      </p:sp>
      <p:sp>
        <p:nvSpPr>
          <p:cNvPr id="7" name="Rounded Rectangular Callout 6"/>
          <p:cNvSpPr/>
          <p:nvPr/>
        </p:nvSpPr>
        <p:spPr>
          <a:xfrm>
            <a:off x="5220072" y="1779662"/>
            <a:ext cx="2952329" cy="1224136"/>
          </a:xfrm>
          <a:prstGeom prst="wedgeRoundRectCallout">
            <a:avLst>
              <a:gd name="adj1" fmla="val -112214"/>
              <a:gd name="adj2" fmla="val -5920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1"/>
            <a:r>
              <a:rPr lang="en-US" dirty="0" smtClean="0"/>
              <a:t>The </a:t>
            </a:r>
            <a:r>
              <a:rPr lang="en-US" dirty="0" smtClean="0"/>
              <a:t>newly created </a:t>
            </a:r>
            <a:r>
              <a:rPr lang="en-US" dirty="0" smtClean="0"/>
              <a:t>perspective is automatically synced with existing </a:t>
            </a:r>
            <a:r>
              <a:rPr lang="en-US" dirty="0" smtClean="0"/>
              <a:t>model elements</a:t>
            </a:r>
            <a:endParaRPr lang="he-IL" dirty="0"/>
          </a:p>
        </p:txBody>
      </p:sp>
    </p:spTree>
    <p:extLst>
      <p:ext uri="{BB962C8B-B14F-4D97-AF65-F5344CB8AC3E}">
        <p14:creationId xmlns:p14="http://schemas.microsoft.com/office/powerpoint/2010/main" val="1934622737"/>
      </p:ext>
    </p:extLst>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9116568" cy="51255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endParaRPr lang="he-IL"/>
          </a:p>
        </p:txBody>
      </p:sp>
      <p:sp>
        <p:nvSpPr>
          <p:cNvPr id="3" name="Content Placeholder 2"/>
          <p:cNvSpPr>
            <a:spLocks noGrp="1"/>
          </p:cNvSpPr>
          <p:nvPr>
            <p:ph idx="1"/>
          </p:nvPr>
        </p:nvSpPr>
        <p:spPr/>
        <p:txBody>
          <a:bodyPr/>
          <a:lstStyle/>
          <a:p>
            <a:endParaRPr lang="he-IL" dirty="0"/>
          </a:p>
        </p:txBody>
      </p:sp>
      <p:sp>
        <p:nvSpPr>
          <p:cNvPr id="6" name="Rounded Rectangular Callout 5"/>
          <p:cNvSpPr/>
          <p:nvPr/>
        </p:nvSpPr>
        <p:spPr>
          <a:xfrm>
            <a:off x="3203848" y="2834422"/>
            <a:ext cx="4536504" cy="307165"/>
          </a:xfrm>
          <a:prstGeom prst="wedgeRoundRectCallout">
            <a:avLst>
              <a:gd name="adj1" fmla="val 62071"/>
              <a:gd name="adj2" fmla="val -48528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1"/>
            <a:r>
              <a:rPr lang="en-US" dirty="0" smtClean="0"/>
              <a:t>Add a security control using “Control”</a:t>
            </a:r>
            <a:endParaRPr lang="he-IL" dirty="0"/>
          </a:p>
        </p:txBody>
      </p:sp>
      <p:sp>
        <p:nvSpPr>
          <p:cNvPr id="7" name="Striped Right Arrow 6"/>
          <p:cNvSpPr/>
          <p:nvPr/>
        </p:nvSpPr>
        <p:spPr>
          <a:xfrm rot="16200000">
            <a:off x="4932047" y="2634785"/>
            <a:ext cx="275460" cy="131456"/>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1"/>
            <a:endParaRPr lang="he-IL" dirty="0"/>
          </a:p>
        </p:txBody>
      </p:sp>
    </p:spTree>
    <p:extLst>
      <p:ext uri="{BB962C8B-B14F-4D97-AF65-F5344CB8AC3E}">
        <p14:creationId xmlns:p14="http://schemas.microsoft.com/office/powerpoint/2010/main" val="1206810336"/>
      </p:ext>
    </p:extLst>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9116568" cy="51255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endParaRPr lang="he-IL"/>
          </a:p>
        </p:txBody>
      </p:sp>
      <p:sp>
        <p:nvSpPr>
          <p:cNvPr id="3" name="Content Placeholder 2"/>
          <p:cNvSpPr>
            <a:spLocks noGrp="1"/>
          </p:cNvSpPr>
          <p:nvPr>
            <p:ph idx="1"/>
          </p:nvPr>
        </p:nvSpPr>
        <p:spPr/>
        <p:txBody>
          <a:bodyPr/>
          <a:lstStyle/>
          <a:p>
            <a:endParaRPr lang="he-IL" dirty="0"/>
          </a:p>
        </p:txBody>
      </p:sp>
      <p:sp>
        <p:nvSpPr>
          <p:cNvPr id="6" name="Rounded Rectangular Callout 5"/>
          <p:cNvSpPr/>
          <p:nvPr/>
        </p:nvSpPr>
        <p:spPr>
          <a:xfrm>
            <a:off x="2555776" y="2677500"/>
            <a:ext cx="6120680" cy="758346"/>
          </a:xfrm>
          <a:prstGeom prst="wedgeRoundRectCallout">
            <a:avLst>
              <a:gd name="adj1" fmla="val 42823"/>
              <a:gd name="adj2" fmla="val -12119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smtClean="0"/>
              <a:t>Associate the control with a threat </a:t>
            </a:r>
            <a:r>
              <a:rPr lang="en-US" dirty="0" smtClean="0"/>
              <a:t>allocation </a:t>
            </a:r>
            <a:r>
              <a:rPr lang="en-US" dirty="0" smtClean="0"/>
              <a:t>using </a:t>
            </a:r>
            <a:r>
              <a:rPr lang="en-US" dirty="0" smtClean="0"/>
              <a:t>“Threat Mitigation”, </a:t>
            </a:r>
            <a:r>
              <a:rPr lang="en-US" dirty="0" smtClean="0"/>
              <a:t/>
            </a:r>
            <a:br>
              <a:rPr lang="en-US" dirty="0" smtClean="0"/>
            </a:br>
            <a:r>
              <a:rPr lang="en-US" dirty="0" smtClean="0"/>
              <a:t>to </a:t>
            </a:r>
            <a:r>
              <a:rPr lang="en-US" dirty="0" smtClean="0"/>
              <a:t>indicate </a:t>
            </a:r>
            <a:r>
              <a:rPr lang="en-US" dirty="0" smtClean="0"/>
              <a:t>that the </a:t>
            </a:r>
            <a:r>
              <a:rPr lang="en-US" dirty="0" smtClean="0"/>
              <a:t>control mitigates the </a:t>
            </a:r>
            <a:r>
              <a:rPr lang="en-US" dirty="0" smtClean="0"/>
              <a:t>threat allocation</a:t>
            </a:r>
            <a:endParaRPr lang="he-IL" dirty="0"/>
          </a:p>
        </p:txBody>
      </p:sp>
      <p:sp>
        <p:nvSpPr>
          <p:cNvPr id="7" name="Striped Right Arrow 6"/>
          <p:cNvSpPr/>
          <p:nvPr/>
        </p:nvSpPr>
        <p:spPr>
          <a:xfrm rot="16200000">
            <a:off x="3692317" y="2310629"/>
            <a:ext cx="688023" cy="45719"/>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1"/>
            <a:endParaRPr lang="he-IL" dirty="0"/>
          </a:p>
        </p:txBody>
      </p:sp>
    </p:spTree>
    <p:extLst>
      <p:ext uri="{BB962C8B-B14F-4D97-AF65-F5344CB8AC3E}">
        <p14:creationId xmlns:p14="http://schemas.microsoft.com/office/powerpoint/2010/main" val="1146746723"/>
      </p:ext>
    </p:extLst>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תוכן 1"/>
          <p:cNvSpPr>
            <a:spLocks noGrp="1"/>
          </p:cNvSpPr>
          <p:nvPr>
            <p:ph idx="4294967295"/>
          </p:nvPr>
        </p:nvSpPr>
        <p:spPr>
          <a:xfrm>
            <a:off x="378619" y="1131590"/>
            <a:ext cx="8386762" cy="3600400"/>
          </a:xfrm>
          <a:prstGeom prst="rect">
            <a:avLst/>
          </a:prstGeom>
          <a:ln>
            <a:noFill/>
          </a:ln>
        </p:spPr>
        <p:txBody>
          <a:bodyPr>
            <a:normAutofit/>
          </a:bodyPr>
          <a:lstStyle/>
          <a:p>
            <a:pPr algn="l" rtl="0"/>
            <a:r>
              <a:rPr lang="en-US" b="1" dirty="0" smtClean="0"/>
              <a:t>TRADES – a field-proven Threat and Risk Assessment Methodology</a:t>
            </a:r>
            <a:endParaRPr lang="he-IL" b="1" dirty="0" smtClean="0"/>
          </a:p>
          <a:p>
            <a:pPr lvl="1" algn="l" rtl="0"/>
            <a:r>
              <a:rPr lang="en-US" dirty="0" smtClean="0"/>
              <a:t>Cybersecurity as a leading design perspective</a:t>
            </a:r>
            <a:endParaRPr lang="he-IL" dirty="0" smtClean="0"/>
          </a:p>
          <a:p>
            <a:pPr lvl="1" algn="l" rtl="0"/>
            <a:r>
              <a:rPr lang="en-US" dirty="0" smtClean="0"/>
              <a:t>Based on research of model-driven engineering conducted at Tel Aviv University </a:t>
            </a:r>
            <a:br>
              <a:rPr lang="en-US" dirty="0" smtClean="0"/>
            </a:br>
            <a:r>
              <a:rPr lang="en-US" dirty="0" smtClean="0"/>
              <a:t>(TAU-SERI)</a:t>
            </a:r>
            <a:endParaRPr lang="he-IL" sz="1200" dirty="0" smtClean="0"/>
          </a:p>
          <a:p>
            <a:pPr algn="l" rtl="0"/>
            <a:r>
              <a:rPr lang="en-US" b="1" dirty="0" smtClean="0"/>
              <a:t>TRADES Tool – a tool supporting the implementation of the methodology</a:t>
            </a:r>
            <a:endParaRPr lang="he-IL" b="1" dirty="0" smtClean="0"/>
          </a:p>
          <a:p>
            <a:pPr lvl="1" algn="l" rtl="0"/>
            <a:r>
              <a:rPr lang="en-US" dirty="0" smtClean="0"/>
              <a:t>Based on open-source infrastructure (Eclipse Modeling Framework)</a:t>
            </a:r>
            <a:endParaRPr lang="he-IL" dirty="0" smtClean="0"/>
          </a:p>
          <a:p>
            <a:pPr lvl="1" algn="l" rtl="0"/>
            <a:r>
              <a:rPr lang="en-US" dirty="0" smtClean="0"/>
              <a:t>Easy to use</a:t>
            </a:r>
            <a:endParaRPr lang="he-IL" dirty="0" smtClean="0"/>
          </a:p>
          <a:p>
            <a:pPr lvl="1" algn="l" rtl="0"/>
            <a:r>
              <a:rPr lang="en-US" dirty="0" smtClean="0"/>
              <a:t>Easy to extend and tailor</a:t>
            </a:r>
            <a:endParaRPr lang="he-IL" dirty="0" smtClean="0"/>
          </a:p>
        </p:txBody>
      </p:sp>
      <p:sp>
        <p:nvSpPr>
          <p:cNvPr id="26626" name="Rectangle 2"/>
          <p:cNvSpPr>
            <a:spLocks noGrp="1" noChangeArrowheads="1"/>
          </p:cNvSpPr>
          <p:nvPr>
            <p:ph type="title"/>
          </p:nvPr>
        </p:nvSpPr>
        <p:spPr>
          <a:xfrm>
            <a:off x="1619672" y="169863"/>
            <a:ext cx="5904656" cy="622300"/>
          </a:xfrm>
          <a:ln>
            <a:noFill/>
          </a:ln>
        </p:spPr>
        <p:txBody>
          <a:bodyPr/>
          <a:lstStyle/>
          <a:p>
            <a:r>
              <a:rPr lang="en-US" dirty="0" smtClean="0"/>
              <a:t>TRADES</a:t>
            </a:r>
            <a:endParaRPr lang="en-GB" dirty="0"/>
          </a:p>
        </p:txBody>
      </p:sp>
    </p:spTree>
    <p:extLst>
      <p:ext uri="{BB962C8B-B14F-4D97-AF65-F5344CB8AC3E}">
        <p14:creationId xmlns:p14="http://schemas.microsoft.com/office/powerpoint/2010/main" val="1727123571"/>
      </p:ext>
    </p:extLst>
  </p:cSld>
  <p:clrMapOvr>
    <a:masterClrMapping/>
  </p:clrMapOvr>
  <mc:AlternateContent xmlns:mc="http://schemas.openxmlformats.org/markup-compatibility/2006" xmlns:p14="http://schemas.microsoft.com/office/powerpoint/2010/main">
    <mc:Choice Requires="p14">
      <p:transition p14:dur="0"/>
    </mc:Choice>
    <mc:Fallback xmlns:p15="http://schemas.microsoft.com/office/powerpoint/2012/main" xmlns="">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9116568" cy="51255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endParaRPr lang="he-IL"/>
          </a:p>
        </p:txBody>
      </p:sp>
      <p:sp>
        <p:nvSpPr>
          <p:cNvPr id="3" name="Content Placeholder 2"/>
          <p:cNvSpPr>
            <a:spLocks noGrp="1"/>
          </p:cNvSpPr>
          <p:nvPr>
            <p:ph idx="1"/>
          </p:nvPr>
        </p:nvSpPr>
        <p:spPr/>
        <p:txBody>
          <a:bodyPr/>
          <a:lstStyle/>
          <a:p>
            <a:endParaRPr lang="he-IL" dirty="0"/>
          </a:p>
        </p:txBody>
      </p:sp>
      <p:sp>
        <p:nvSpPr>
          <p:cNvPr id="7" name="Rounded Rectangular Callout 6"/>
          <p:cNvSpPr/>
          <p:nvPr/>
        </p:nvSpPr>
        <p:spPr>
          <a:xfrm>
            <a:off x="4932040" y="2787774"/>
            <a:ext cx="3456384" cy="720080"/>
          </a:xfrm>
          <a:prstGeom prst="wedgeRoundRectCallout">
            <a:avLst>
              <a:gd name="adj1" fmla="val -22100"/>
              <a:gd name="adj2" fmla="val 14956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1"/>
            <a:r>
              <a:rPr lang="en-US" dirty="0" smtClean="0"/>
              <a:t>Assess </a:t>
            </a:r>
            <a:r>
              <a:rPr lang="en-US" dirty="0" smtClean="0"/>
              <a:t>if the threat mitigation is relevant</a:t>
            </a:r>
            <a:endParaRPr lang="he-IL" dirty="0"/>
          </a:p>
        </p:txBody>
      </p:sp>
    </p:spTree>
    <p:extLst>
      <p:ext uri="{BB962C8B-B14F-4D97-AF65-F5344CB8AC3E}">
        <p14:creationId xmlns:p14="http://schemas.microsoft.com/office/powerpoint/2010/main" val="877172251"/>
      </p:ext>
    </p:extLst>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9116568" cy="51255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endParaRPr lang="he-IL"/>
          </a:p>
        </p:txBody>
      </p:sp>
      <p:sp>
        <p:nvSpPr>
          <p:cNvPr id="3" name="Content Placeholder 2"/>
          <p:cNvSpPr>
            <a:spLocks noGrp="1"/>
          </p:cNvSpPr>
          <p:nvPr>
            <p:ph idx="1"/>
          </p:nvPr>
        </p:nvSpPr>
        <p:spPr/>
        <p:txBody>
          <a:bodyPr/>
          <a:lstStyle/>
          <a:p>
            <a:endParaRPr lang="he-IL" dirty="0"/>
          </a:p>
        </p:txBody>
      </p:sp>
      <p:sp>
        <p:nvSpPr>
          <p:cNvPr id="6" name="Rounded Rectangular Callout 5"/>
          <p:cNvSpPr/>
          <p:nvPr/>
        </p:nvSpPr>
        <p:spPr>
          <a:xfrm>
            <a:off x="2555776" y="2859782"/>
            <a:ext cx="4446400" cy="360040"/>
          </a:xfrm>
          <a:prstGeom prst="wedgeRoundRectCallout">
            <a:avLst>
              <a:gd name="adj1" fmla="val -17898"/>
              <a:gd name="adj2" fmla="val -16789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1"/>
            <a:r>
              <a:rPr lang="en-US" dirty="0" smtClean="0"/>
              <a:t>Link color changes according to decision </a:t>
            </a:r>
            <a:endParaRPr lang="he-IL" dirty="0"/>
          </a:p>
        </p:txBody>
      </p:sp>
    </p:spTree>
    <p:extLst>
      <p:ext uri="{BB962C8B-B14F-4D97-AF65-F5344CB8AC3E}">
        <p14:creationId xmlns:p14="http://schemas.microsoft.com/office/powerpoint/2010/main" val="1261633158"/>
      </p:ext>
    </p:extLst>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9116568" cy="51255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Content Placeholder 2"/>
          <p:cNvSpPr>
            <a:spLocks noGrp="1"/>
          </p:cNvSpPr>
          <p:nvPr>
            <p:ph idx="1"/>
          </p:nvPr>
        </p:nvSpPr>
        <p:spPr/>
        <p:txBody>
          <a:bodyPr/>
          <a:lstStyle/>
          <a:p>
            <a:endParaRPr lang="he-IL" dirty="0"/>
          </a:p>
        </p:txBody>
      </p:sp>
      <p:sp>
        <p:nvSpPr>
          <p:cNvPr id="6" name="Rounded Rectangular Callout 5"/>
          <p:cNvSpPr/>
          <p:nvPr/>
        </p:nvSpPr>
        <p:spPr>
          <a:xfrm>
            <a:off x="2267744" y="2859782"/>
            <a:ext cx="3816424" cy="1008112"/>
          </a:xfrm>
          <a:prstGeom prst="wedgeRoundRectCallout">
            <a:avLst>
              <a:gd name="adj1" fmla="val -13656"/>
              <a:gd name="adj2" fmla="val -15329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1"/>
            <a:r>
              <a:rPr lang="en-US" dirty="0" smtClean="0"/>
              <a:t>Threat allocation can now be </a:t>
            </a:r>
            <a:r>
              <a:rPr lang="en-US" dirty="0" smtClean="0"/>
              <a:t>similarly assessed </a:t>
            </a:r>
            <a:br>
              <a:rPr lang="en-US" dirty="0" smtClean="0"/>
            </a:br>
            <a:r>
              <a:rPr lang="en-US" dirty="0" smtClean="0"/>
              <a:t>(</a:t>
            </a:r>
            <a:r>
              <a:rPr lang="en-US" dirty="0" smtClean="0"/>
              <a:t>a technical/managerial decision) and reflected in </a:t>
            </a:r>
            <a:r>
              <a:rPr lang="en-US" dirty="0" smtClean="0"/>
              <a:t>the diagram</a:t>
            </a:r>
            <a:endParaRPr lang="he-IL" dirty="0"/>
          </a:p>
        </p:txBody>
      </p:sp>
      <p:sp>
        <p:nvSpPr>
          <p:cNvPr id="4" name="כותרת 3"/>
          <p:cNvSpPr>
            <a:spLocks noGrp="1"/>
          </p:cNvSpPr>
          <p:nvPr>
            <p:ph type="title"/>
          </p:nvPr>
        </p:nvSpPr>
        <p:spPr/>
        <p:txBody>
          <a:bodyPr/>
          <a:lstStyle/>
          <a:p>
            <a:endParaRPr lang="en-US"/>
          </a:p>
        </p:txBody>
      </p:sp>
    </p:spTree>
    <p:extLst>
      <p:ext uri="{BB962C8B-B14F-4D97-AF65-F5344CB8AC3E}">
        <p14:creationId xmlns:p14="http://schemas.microsoft.com/office/powerpoint/2010/main" val="3404342346"/>
      </p:ext>
    </p:extLst>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9116568" cy="51255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endParaRPr lang="he-IL"/>
          </a:p>
        </p:txBody>
      </p:sp>
      <p:sp>
        <p:nvSpPr>
          <p:cNvPr id="3" name="Content Placeholder 2"/>
          <p:cNvSpPr>
            <a:spLocks noGrp="1"/>
          </p:cNvSpPr>
          <p:nvPr>
            <p:ph idx="1"/>
          </p:nvPr>
        </p:nvSpPr>
        <p:spPr/>
        <p:txBody>
          <a:bodyPr/>
          <a:lstStyle/>
          <a:p>
            <a:endParaRPr lang="he-IL" dirty="0"/>
          </a:p>
        </p:txBody>
      </p:sp>
      <p:sp>
        <p:nvSpPr>
          <p:cNvPr id="6" name="Rounded Rectangular Callout 5"/>
          <p:cNvSpPr/>
          <p:nvPr/>
        </p:nvSpPr>
        <p:spPr>
          <a:xfrm>
            <a:off x="5292080" y="123478"/>
            <a:ext cx="3672408" cy="846524"/>
          </a:xfrm>
          <a:prstGeom prst="wedgeRoundRectCallout">
            <a:avLst>
              <a:gd name="adj1" fmla="val -88936"/>
              <a:gd name="adj2" fmla="val 1332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1"/>
            <a:r>
              <a:rPr lang="en-US" dirty="0" smtClean="0"/>
              <a:t>Main diagram is automatically synchronized with added elements and decisions</a:t>
            </a:r>
            <a:endParaRPr lang="he-IL" dirty="0"/>
          </a:p>
        </p:txBody>
      </p:sp>
    </p:spTree>
    <p:extLst>
      <p:ext uri="{BB962C8B-B14F-4D97-AF65-F5344CB8AC3E}">
        <p14:creationId xmlns:p14="http://schemas.microsoft.com/office/powerpoint/2010/main" val="2164458477"/>
      </p:ext>
    </p:extLst>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10" y="17933"/>
            <a:ext cx="9116568" cy="51255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endParaRPr lang="he-IL"/>
          </a:p>
        </p:txBody>
      </p:sp>
      <p:sp>
        <p:nvSpPr>
          <p:cNvPr id="3" name="Content Placeholder 2"/>
          <p:cNvSpPr>
            <a:spLocks noGrp="1"/>
          </p:cNvSpPr>
          <p:nvPr>
            <p:ph idx="1"/>
          </p:nvPr>
        </p:nvSpPr>
        <p:spPr/>
        <p:txBody>
          <a:bodyPr/>
          <a:lstStyle/>
          <a:p>
            <a:endParaRPr lang="he-IL"/>
          </a:p>
        </p:txBody>
      </p:sp>
      <p:sp>
        <p:nvSpPr>
          <p:cNvPr id="5" name="Rounded Rectangular Callout 4"/>
          <p:cNvSpPr/>
          <p:nvPr/>
        </p:nvSpPr>
        <p:spPr>
          <a:xfrm>
            <a:off x="3635896" y="3039802"/>
            <a:ext cx="4536504" cy="252028"/>
          </a:xfrm>
          <a:prstGeom prst="wedgeRoundRectCallout">
            <a:avLst>
              <a:gd name="adj1" fmla="val -3467"/>
              <a:gd name="adj2" fmla="val 42432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1"/>
            <a:r>
              <a:rPr lang="en-US" dirty="0" smtClean="0"/>
              <a:t>Threat allocation can be marked as a gap</a:t>
            </a:r>
            <a:endParaRPr lang="he-IL" dirty="0"/>
          </a:p>
        </p:txBody>
      </p:sp>
    </p:spTree>
    <p:extLst>
      <p:ext uri="{BB962C8B-B14F-4D97-AF65-F5344CB8AC3E}">
        <p14:creationId xmlns:p14="http://schemas.microsoft.com/office/powerpoint/2010/main" val="4235906544"/>
      </p:ext>
    </p:extLst>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9116568" cy="51255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endParaRPr lang="he-IL"/>
          </a:p>
        </p:txBody>
      </p:sp>
      <p:sp>
        <p:nvSpPr>
          <p:cNvPr id="3" name="Content Placeholder 2"/>
          <p:cNvSpPr>
            <a:spLocks noGrp="1"/>
          </p:cNvSpPr>
          <p:nvPr>
            <p:ph idx="1"/>
          </p:nvPr>
        </p:nvSpPr>
        <p:spPr/>
        <p:txBody>
          <a:bodyPr/>
          <a:lstStyle/>
          <a:p>
            <a:endParaRPr lang="he-IL" dirty="0"/>
          </a:p>
        </p:txBody>
      </p:sp>
      <p:sp>
        <p:nvSpPr>
          <p:cNvPr id="5" name="Rounded Rectangular Callout 4"/>
          <p:cNvSpPr/>
          <p:nvPr/>
        </p:nvSpPr>
        <p:spPr>
          <a:xfrm>
            <a:off x="2987824" y="3147814"/>
            <a:ext cx="2592288" cy="576064"/>
          </a:xfrm>
          <a:prstGeom prst="wedgeRoundRectCallout">
            <a:avLst>
              <a:gd name="adj1" fmla="val -27747"/>
              <a:gd name="adj2" fmla="val -26710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1"/>
            <a:r>
              <a:rPr lang="en-US" dirty="0" smtClean="0"/>
              <a:t>Threat allocation color is updated accordingly</a:t>
            </a:r>
            <a:endParaRPr lang="he-IL" dirty="0"/>
          </a:p>
        </p:txBody>
      </p:sp>
    </p:spTree>
    <p:extLst>
      <p:ext uri="{BB962C8B-B14F-4D97-AF65-F5344CB8AC3E}">
        <p14:creationId xmlns:p14="http://schemas.microsoft.com/office/powerpoint/2010/main" val="3411398521"/>
      </p:ext>
    </p:extLst>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9116568" cy="51255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endParaRPr lang="he-IL"/>
          </a:p>
        </p:txBody>
      </p:sp>
      <p:sp>
        <p:nvSpPr>
          <p:cNvPr id="3" name="Content Placeholder 2"/>
          <p:cNvSpPr>
            <a:spLocks noGrp="1"/>
          </p:cNvSpPr>
          <p:nvPr>
            <p:ph idx="1"/>
          </p:nvPr>
        </p:nvSpPr>
        <p:spPr/>
        <p:txBody>
          <a:bodyPr/>
          <a:lstStyle/>
          <a:p>
            <a:endParaRPr lang="he-IL"/>
          </a:p>
        </p:txBody>
      </p:sp>
      <p:sp>
        <p:nvSpPr>
          <p:cNvPr id="5" name="Rounded Rectangular Callout 4"/>
          <p:cNvSpPr/>
          <p:nvPr/>
        </p:nvSpPr>
        <p:spPr>
          <a:xfrm>
            <a:off x="4427984" y="3042473"/>
            <a:ext cx="3672408" cy="765423"/>
          </a:xfrm>
          <a:prstGeom prst="wedgeRoundRectCallout">
            <a:avLst>
              <a:gd name="adj1" fmla="val 55012"/>
              <a:gd name="adj2" fmla="val -14154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1"/>
            <a:r>
              <a:rPr lang="en-US" dirty="0" smtClean="0"/>
              <a:t>Data flow within the system can  be added by using “Effect”</a:t>
            </a:r>
            <a:r>
              <a:rPr lang="en-US" dirty="0"/>
              <a:t> </a:t>
            </a:r>
            <a:r>
              <a:rPr lang="en-US" dirty="0" smtClean="0"/>
              <a:t>between components</a:t>
            </a:r>
            <a:endParaRPr lang="he-IL" dirty="0"/>
          </a:p>
        </p:txBody>
      </p:sp>
      <p:sp>
        <p:nvSpPr>
          <p:cNvPr id="8" name="Striped Right Arrow 7"/>
          <p:cNvSpPr/>
          <p:nvPr/>
        </p:nvSpPr>
        <p:spPr>
          <a:xfrm rot="16200000">
            <a:off x="4376438" y="2499433"/>
            <a:ext cx="954626" cy="131454"/>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1"/>
            <a:endParaRPr lang="he-IL" dirty="0"/>
          </a:p>
        </p:txBody>
      </p:sp>
    </p:spTree>
    <p:extLst>
      <p:ext uri="{BB962C8B-B14F-4D97-AF65-F5344CB8AC3E}">
        <p14:creationId xmlns:p14="http://schemas.microsoft.com/office/powerpoint/2010/main" val="3024070568"/>
      </p:ext>
    </p:extLst>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9116568" cy="51255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endParaRPr lang="he-IL"/>
          </a:p>
        </p:txBody>
      </p:sp>
      <p:sp>
        <p:nvSpPr>
          <p:cNvPr id="3" name="Content Placeholder 2"/>
          <p:cNvSpPr>
            <a:spLocks noGrp="1"/>
          </p:cNvSpPr>
          <p:nvPr>
            <p:ph idx="1"/>
          </p:nvPr>
        </p:nvSpPr>
        <p:spPr/>
        <p:txBody>
          <a:bodyPr/>
          <a:lstStyle/>
          <a:p>
            <a:endParaRPr lang="he-IL" dirty="0"/>
          </a:p>
        </p:txBody>
      </p:sp>
      <p:sp>
        <p:nvSpPr>
          <p:cNvPr id="5" name="Rounded Rectangular Callout 4"/>
          <p:cNvSpPr/>
          <p:nvPr/>
        </p:nvSpPr>
        <p:spPr>
          <a:xfrm>
            <a:off x="0" y="4443958"/>
            <a:ext cx="3574492" cy="612068"/>
          </a:xfrm>
          <a:prstGeom prst="wedgeRoundRectCallout">
            <a:avLst>
              <a:gd name="adj1" fmla="val 195999"/>
              <a:gd name="adj2" fmla="val -6573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smtClean="0"/>
              <a:t>Existing or new data elements can be </a:t>
            </a:r>
            <a:r>
              <a:rPr lang="en-US" dirty="0" smtClean="0"/>
              <a:t>associated </a:t>
            </a:r>
            <a:r>
              <a:rPr lang="en-US" dirty="0" smtClean="0"/>
              <a:t>with </a:t>
            </a:r>
            <a:r>
              <a:rPr lang="en-US" dirty="0" smtClean="0"/>
              <a:t>the </a:t>
            </a:r>
            <a:r>
              <a:rPr lang="en-US" dirty="0" smtClean="0"/>
              <a:t>flow</a:t>
            </a:r>
            <a:endParaRPr lang="he-IL" dirty="0"/>
          </a:p>
        </p:txBody>
      </p:sp>
      <p:sp>
        <p:nvSpPr>
          <p:cNvPr id="9" name="Striped Right Arrow 8"/>
          <p:cNvSpPr/>
          <p:nvPr/>
        </p:nvSpPr>
        <p:spPr>
          <a:xfrm rot="16200000" flipV="1">
            <a:off x="1090307" y="4037218"/>
            <a:ext cx="576064" cy="237415"/>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1"/>
            <a:endParaRPr lang="he-IL" dirty="0"/>
          </a:p>
        </p:txBody>
      </p:sp>
    </p:spTree>
    <p:extLst>
      <p:ext uri="{BB962C8B-B14F-4D97-AF65-F5344CB8AC3E}">
        <p14:creationId xmlns:p14="http://schemas.microsoft.com/office/powerpoint/2010/main" val="3062923456"/>
      </p:ext>
    </p:extLst>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he-IL"/>
          </a:p>
        </p:txBody>
      </p:sp>
      <p:sp>
        <p:nvSpPr>
          <p:cNvPr id="3" name="Content Placeholder 2"/>
          <p:cNvSpPr>
            <a:spLocks noGrp="1"/>
          </p:cNvSpPr>
          <p:nvPr>
            <p:ph idx="1"/>
          </p:nvPr>
        </p:nvSpPr>
        <p:spPr/>
        <p:txBody>
          <a:bodyPr/>
          <a:lstStyle/>
          <a:p>
            <a:endParaRPr lang="he-IL" dirty="0"/>
          </a:p>
        </p:txBody>
      </p:sp>
      <p:pic>
        <p:nvPicPr>
          <p:cNvPr id="2355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9116568" cy="51255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54702748"/>
      </p:ext>
    </p:extLst>
  </p:cSld>
  <p:clrMapOvr>
    <a:masterClrMapping/>
  </p:clrMapOv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780" y="27061"/>
            <a:ext cx="9116568" cy="51255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endParaRPr lang="he-IL" dirty="0"/>
          </a:p>
        </p:txBody>
      </p:sp>
      <p:sp>
        <p:nvSpPr>
          <p:cNvPr id="3" name="Content Placeholder 2"/>
          <p:cNvSpPr>
            <a:spLocks noGrp="1"/>
          </p:cNvSpPr>
          <p:nvPr>
            <p:ph idx="1"/>
          </p:nvPr>
        </p:nvSpPr>
        <p:spPr/>
        <p:txBody>
          <a:bodyPr/>
          <a:lstStyle/>
          <a:p>
            <a:endParaRPr lang="he-IL" dirty="0"/>
          </a:p>
        </p:txBody>
      </p:sp>
      <p:sp>
        <p:nvSpPr>
          <p:cNvPr id="6" name="Rounded Rectangular Callout 5"/>
          <p:cNvSpPr/>
          <p:nvPr/>
        </p:nvSpPr>
        <p:spPr>
          <a:xfrm>
            <a:off x="11780" y="2614971"/>
            <a:ext cx="3528392" cy="792088"/>
          </a:xfrm>
          <a:prstGeom prst="wedgeRoundRectCallout">
            <a:avLst>
              <a:gd name="adj1" fmla="val 40354"/>
              <a:gd name="adj2" fmla="val 16430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1"/>
            <a:r>
              <a:rPr lang="en-US" dirty="0" smtClean="0"/>
              <a:t>Threat allocations can be rated  with difficulty and impact scores</a:t>
            </a:r>
            <a:endParaRPr lang="he-IL" dirty="0"/>
          </a:p>
        </p:txBody>
      </p:sp>
      <p:sp>
        <p:nvSpPr>
          <p:cNvPr id="5" name="הסבר ענן 4"/>
          <p:cNvSpPr/>
          <p:nvPr/>
        </p:nvSpPr>
        <p:spPr>
          <a:xfrm>
            <a:off x="0" y="3651870"/>
            <a:ext cx="2411760" cy="1337829"/>
          </a:xfrm>
          <a:prstGeom prst="cloudCallout">
            <a:avLst>
              <a:gd name="adj1" fmla="val 74102"/>
              <a:gd name="adj2" fmla="val 15118"/>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1"/>
            <a:r>
              <a:rPr lang="en-US" dirty="0" smtClean="0"/>
              <a:t>These need to be defined in the project first</a:t>
            </a:r>
            <a:endParaRPr lang="en-US" dirty="0"/>
          </a:p>
        </p:txBody>
      </p:sp>
    </p:spTree>
    <p:extLst>
      <p:ext uri="{BB962C8B-B14F-4D97-AF65-F5344CB8AC3E}">
        <p14:creationId xmlns:p14="http://schemas.microsoft.com/office/powerpoint/2010/main" val="2641886392"/>
      </p:ext>
    </p:extLst>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ECORE </a:t>
            </a:r>
            <a:r>
              <a:rPr lang="en-US" dirty="0" err="1" smtClean="0"/>
              <a:t>Metamodel</a:t>
            </a:r>
            <a:endParaRPr lang="he-IL" dirty="0"/>
          </a:p>
        </p:txBody>
      </p:sp>
      <p:pic>
        <p:nvPicPr>
          <p:cNvPr id="1026" name="Picture 2"/>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1439008" y="1200150"/>
            <a:ext cx="6265984" cy="3394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14692241"/>
      </p:ext>
    </p:extLst>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9116568" cy="51255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endParaRPr lang="he-IL" dirty="0"/>
          </a:p>
        </p:txBody>
      </p:sp>
      <p:sp>
        <p:nvSpPr>
          <p:cNvPr id="3" name="Content Placeholder 2"/>
          <p:cNvSpPr>
            <a:spLocks noGrp="1"/>
          </p:cNvSpPr>
          <p:nvPr>
            <p:ph idx="1"/>
          </p:nvPr>
        </p:nvSpPr>
        <p:spPr/>
        <p:txBody>
          <a:bodyPr/>
          <a:lstStyle/>
          <a:p>
            <a:endParaRPr lang="he-IL" dirty="0"/>
          </a:p>
        </p:txBody>
      </p:sp>
      <p:sp>
        <p:nvSpPr>
          <p:cNvPr id="6" name="Rounded Rectangular Callout 5"/>
          <p:cNvSpPr/>
          <p:nvPr/>
        </p:nvSpPr>
        <p:spPr>
          <a:xfrm>
            <a:off x="107504" y="2931114"/>
            <a:ext cx="2736304" cy="1008112"/>
          </a:xfrm>
          <a:prstGeom prst="wedgeRoundRectCallout">
            <a:avLst>
              <a:gd name="adj1" fmla="val -7629"/>
              <a:gd name="adj2" fmla="val -24355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1"/>
            <a:r>
              <a:rPr lang="en-US" dirty="0" smtClean="0"/>
              <a:t>Open the </a:t>
            </a:r>
            <a:br>
              <a:rPr lang="en-US" dirty="0" smtClean="0"/>
            </a:br>
            <a:r>
              <a:rPr lang="en-US" dirty="0" smtClean="0"/>
              <a:t>“Scoring system design” diagram</a:t>
            </a:r>
            <a:endParaRPr lang="he-IL" dirty="0"/>
          </a:p>
        </p:txBody>
      </p:sp>
      <p:sp>
        <p:nvSpPr>
          <p:cNvPr id="8" name="Rounded Rectangular Callout 5"/>
          <p:cNvSpPr/>
          <p:nvPr/>
        </p:nvSpPr>
        <p:spPr>
          <a:xfrm>
            <a:off x="4211960" y="3651870"/>
            <a:ext cx="4200180" cy="532843"/>
          </a:xfrm>
          <a:prstGeom prst="wedgeRoundRectCallout">
            <a:avLst>
              <a:gd name="adj1" fmla="val 51501"/>
              <a:gd name="adj2" fmla="val -38827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smtClean="0"/>
              <a:t>Apply the “Initialize scoring system” tool to the blank diagram</a:t>
            </a:r>
            <a:endParaRPr lang="he-IL" dirty="0"/>
          </a:p>
        </p:txBody>
      </p:sp>
      <p:sp>
        <p:nvSpPr>
          <p:cNvPr id="9" name="Striped Right Arrow 7"/>
          <p:cNvSpPr/>
          <p:nvPr/>
        </p:nvSpPr>
        <p:spPr>
          <a:xfrm rot="16200000">
            <a:off x="4817747" y="2830059"/>
            <a:ext cx="1512168" cy="131454"/>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1"/>
            <a:endParaRPr lang="he-IL" dirty="0"/>
          </a:p>
        </p:txBody>
      </p:sp>
    </p:spTree>
    <p:extLst>
      <p:ext uri="{BB962C8B-B14F-4D97-AF65-F5344CB8AC3E}">
        <p14:creationId xmlns:p14="http://schemas.microsoft.com/office/powerpoint/2010/main" val="3384081299"/>
      </p:ext>
    </p:extLst>
  </p:cSld>
  <p:clrMapOvr>
    <a:masterClrMapping/>
  </p:clrMapOv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9116568" cy="51255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endParaRPr lang="he-IL" dirty="0"/>
          </a:p>
        </p:txBody>
      </p:sp>
      <p:sp>
        <p:nvSpPr>
          <p:cNvPr id="3" name="Content Placeholder 2"/>
          <p:cNvSpPr>
            <a:spLocks noGrp="1"/>
          </p:cNvSpPr>
          <p:nvPr>
            <p:ph idx="1"/>
          </p:nvPr>
        </p:nvSpPr>
        <p:spPr/>
        <p:txBody>
          <a:bodyPr/>
          <a:lstStyle/>
          <a:p>
            <a:endParaRPr lang="he-IL" dirty="0"/>
          </a:p>
        </p:txBody>
      </p:sp>
      <p:sp>
        <p:nvSpPr>
          <p:cNvPr id="8" name="Rounded Rectangular Callout 5"/>
          <p:cNvSpPr/>
          <p:nvPr/>
        </p:nvSpPr>
        <p:spPr>
          <a:xfrm>
            <a:off x="2411760" y="2715766"/>
            <a:ext cx="5136284" cy="554454"/>
          </a:xfrm>
          <a:prstGeom prst="wedgeRoundRectCallout">
            <a:avLst>
              <a:gd name="adj1" fmla="val 64297"/>
              <a:gd name="adj2" fmla="val -28090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smtClean="0"/>
              <a:t>Apply “impact node” and “difficulty node” to the respective boxes to add new scoring definitions</a:t>
            </a:r>
            <a:endParaRPr lang="he-IL" dirty="0"/>
          </a:p>
        </p:txBody>
      </p:sp>
      <p:sp>
        <p:nvSpPr>
          <p:cNvPr id="9" name="Striped Right Arrow 7"/>
          <p:cNvSpPr/>
          <p:nvPr/>
        </p:nvSpPr>
        <p:spPr>
          <a:xfrm rot="16200000">
            <a:off x="3179565" y="2271997"/>
            <a:ext cx="756084" cy="131454"/>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1"/>
            <a:endParaRPr lang="he-IL" dirty="0"/>
          </a:p>
        </p:txBody>
      </p:sp>
    </p:spTree>
    <p:extLst>
      <p:ext uri="{BB962C8B-B14F-4D97-AF65-F5344CB8AC3E}">
        <p14:creationId xmlns:p14="http://schemas.microsoft.com/office/powerpoint/2010/main" val="379340799"/>
      </p:ext>
    </p:extLst>
  </p:cSld>
  <p:clrMapOvr>
    <a:masterClrMapping/>
  </p:clrMapOv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9116568" cy="51255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endParaRPr lang="he-IL" dirty="0"/>
          </a:p>
        </p:txBody>
      </p:sp>
      <p:sp>
        <p:nvSpPr>
          <p:cNvPr id="3" name="Content Placeholder 2"/>
          <p:cNvSpPr>
            <a:spLocks noGrp="1"/>
          </p:cNvSpPr>
          <p:nvPr>
            <p:ph idx="1"/>
          </p:nvPr>
        </p:nvSpPr>
        <p:spPr/>
        <p:txBody>
          <a:bodyPr/>
          <a:lstStyle/>
          <a:p>
            <a:endParaRPr lang="he-IL" dirty="0"/>
          </a:p>
        </p:txBody>
      </p:sp>
      <p:sp>
        <p:nvSpPr>
          <p:cNvPr id="8" name="Rounded Rectangular Callout 5"/>
          <p:cNvSpPr/>
          <p:nvPr/>
        </p:nvSpPr>
        <p:spPr>
          <a:xfrm>
            <a:off x="333078" y="3003798"/>
            <a:ext cx="4464496" cy="554454"/>
          </a:xfrm>
          <a:prstGeom prst="wedgeRoundRectCallout">
            <a:avLst>
              <a:gd name="adj1" fmla="val 60773"/>
              <a:gd name="adj2" fmla="val 20526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smtClean="0"/>
              <a:t>Now assess threat allocations </a:t>
            </a:r>
            <a:br>
              <a:rPr lang="en-US" dirty="0" smtClean="0"/>
            </a:br>
            <a:r>
              <a:rPr lang="en-US" dirty="0" smtClean="0"/>
              <a:t>with respect to difficulty and impact </a:t>
            </a:r>
            <a:endParaRPr lang="he-IL" dirty="0"/>
          </a:p>
        </p:txBody>
      </p:sp>
    </p:spTree>
    <p:extLst>
      <p:ext uri="{BB962C8B-B14F-4D97-AF65-F5344CB8AC3E}">
        <p14:creationId xmlns:p14="http://schemas.microsoft.com/office/powerpoint/2010/main" val="578279936"/>
      </p:ext>
    </p:extLst>
  </p:cSld>
  <p:clrMapOvr>
    <a:masterClrMapping/>
  </p:clrMapOv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9116568" cy="51255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endParaRPr lang="he-IL" dirty="0"/>
          </a:p>
        </p:txBody>
      </p:sp>
      <p:sp>
        <p:nvSpPr>
          <p:cNvPr id="3" name="Content Placeholder 2"/>
          <p:cNvSpPr>
            <a:spLocks noGrp="1"/>
          </p:cNvSpPr>
          <p:nvPr>
            <p:ph idx="1"/>
          </p:nvPr>
        </p:nvSpPr>
        <p:spPr/>
        <p:txBody>
          <a:bodyPr/>
          <a:lstStyle/>
          <a:p>
            <a:endParaRPr lang="he-IL" dirty="0"/>
          </a:p>
        </p:txBody>
      </p:sp>
      <p:sp>
        <p:nvSpPr>
          <p:cNvPr id="8" name="Rounded Rectangular Callout 5"/>
          <p:cNvSpPr/>
          <p:nvPr/>
        </p:nvSpPr>
        <p:spPr>
          <a:xfrm>
            <a:off x="3707904" y="3009224"/>
            <a:ext cx="3744416" cy="786662"/>
          </a:xfrm>
          <a:prstGeom prst="wedgeRoundRectCallout">
            <a:avLst>
              <a:gd name="adj1" fmla="val -20151"/>
              <a:gd name="adj2" fmla="val -21044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smtClean="0"/>
              <a:t>Create a risk management summary representation to view the risk assessment matrix</a:t>
            </a:r>
            <a:endParaRPr lang="he-IL" dirty="0"/>
          </a:p>
        </p:txBody>
      </p:sp>
    </p:spTree>
    <p:extLst>
      <p:ext uri="{BB962C8B-B14F-4D97-AF65-F5344CB8AC3E}">
        <p14:creationId xmlns:p14="http://schemas.microsoft.com/office/powerpoint/2010/main" val="4258459824"/>
      </p:ext>
    </p:extLst>
  </p:cSld>
  <p:clrMapOvr>
    <a:masterClrMapping/>
  </p:clrMapOv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432" y="17933"/>
            <a:ext cx="9116568" cy="51255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endParaRPr lang="he-IL" dirty="0"/>
          </a:p>
        </p:txBody>
      </p:sp>
      <p:sp>
        <p:nvSpPr>
          <p:cNvPr id="3" name="Content Placeholder 2"/>
          <p:cNvSpPr>
            <a:spLocks noGrp="1"/>
          </p:cNvSpPr>
          <p:nvPr>
            <p:ph idx="1"/>
          </p:nvPr>
        </p:nvSpPr>
        <p:spPr/>
        <p:txBody>
          <a:bodyPr/>
          <a:lstStyle/>
          <a:p>
            <a:endParaRPr lang="he-IL" dirty="0"/>
          </a:p>
        </p:txBody>
      </p:sp>
      <p:sp>
        <p:nvSpPr>
          <p:cNvPr id="9" name="הסבר ענן 8"/>
          <p:cNvSpPr/>
          <p:nvPr/>
        </p:nvSpPr>
        <p:spPr>
          <a:xfrm>
            <a:off x="1475656" y="2427734"/>
            <a:ext cx="5616624" cy="1879959"/>
          </a:xfrm>
          <a:prstGeom prst="cloudCallout">
            <a:avLst>
              <a:gd name="adj1" fmla="val 14386"/>
              <a:gd name="adj2" fmla="val -105431"/>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1"/>
            <a:r>
              <a:rPr lang="en-US" dirty="0" smtClean="0"/>
              <a:t>A</a:t>
            </a:r>
            <a:r>
              <a:rPr lang="en-US" dirty="0" smtClean="0"/>
              <a:t>s always, the model based design of TRADES Tool assures this representation is automatically updated with every change in risk assessment</a:t>
            </a:r>
            <a:endParaRPr lang="en-US" dirty="0"/>
          </a:p>
        </p:txBody>
      </p:sp>
    </p:spTree>
    <p:extLst>
      <p:ext uri="{BB962C8B-B14F-4D97-AF65-F5344CB8AC3E}">
        <p14:creationId xmlns:p14="http://schemas.microsoft.com/office/powerpoint/2010/main" val="2471603311"/>
      </p:ext>
    </p:extLst>
  </p:cSld>
  <p:clrMapOvr>
    <a:masterClrMapping/>
  </p:clrMapOv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9116568" cy="51255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endParaRPr lang="he-IL" dirty="0"/>
          </a:p>
        </p:txBody>
      </p:sp>
      <p:sp>
        <p:nvSpPr>
          <p:cNvPr id="6" name="Rounded Rectangular Callout 5"/>
          <p:cNvSpPr/>
          <p:nvPr/>
        </p:nvSpPr>
        <p:spPr>
          <a:xfrm>
            <a:off x="107504" y="3867894"/>
            <a:ext cx="3528392" cy="792088"/>
          </a:xfrm>
          <a:prstGeom prst="wedgeRoundRectCallout">
            <a:avLst>
              <a:gd name="adj1" fmla="val 43055"/>
              <a:gd name="adj2" fmla="val -29505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1"/>
            <a:r>
              <a:rPr lang="en-US" dirty="0" smtClean="0"/>
              <a:t>Threat allocations can be decomposed as an attack chain</a:t>
            </a:r>
            <a:endParaRPr lang="he-IL" dirty="0"/>
          </a:p>
        </p:txBody>
      </p:sp>
      <p:sp>
        <p:nvSpPr>
          <p:cNvPr id="4" name="מציין מיקום תוכן 3"/>
          <p:cNvSpPr>
            <a:spLocks noGrp="1"/>
          </p:cNvSpPr>
          <p:nvPr>
            <p:ph idx="1"/>
          </p:nvPr>
        </p:nvSpPr>
        <p:spPr/>
        <p:txBody>
          <a:bodyPr/>
          <a:lstStyle/>
          <a:p>
            <a:endParaRPr lang="en-US"/>
          </a:p>
        </p:txBody>
      </p:sp>
    </p:spTree>
    <p:extLst>
      <p:ext uri="{BB962C8B-B14F-4D97-AF65-F5344CB8AC3E}">
        <p14:creationId xmlns:p14="http://schemas.microsoft.com/office/powerpoint/2010/main" val="1189816800"/>
      </p:ext>
    </p:extLst>
  </p:cSld>
  <p:clrMapOvr>
    <a:masterClrMapping/>
  </p:clrMapOv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he-IL" dirty="0"/>
          </a:p>
        </p:txBody>
      </p:sp>
      <p:sp>
        <p:nvSpPr>
          <p:cNvPr id="3" name="Content Placeholder 2"/>
          <p:cNvSpPr>
            <a:spLocks noGrp="1"/>
          </p:cNvSpPr>
          <p:nvPr>
            <p:ph idx="1"/>
          </p:nvPr>
        </p:nvSpPr>
        <p:spPr/>
        <p:txBody>
          <a:bodyPr/>
          <a:lstStyle/>
          <a:p>
            <a:endParaRPr lang="he-IL"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496" y="232038"/>
            <a:ext cx="9105231" cy="493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מציין מיקום תוכן 7"/>
          <p:cNvSpPr txBox="1">
            <a:spLocks/>
          </p:cNvSpPr>
          <p:nvPr/>
        </p:nvSpPr>
        <p:spPr>
          <a:xfrm>
            <a:off x="-108520" y="195486"/>
            <a:ext cx="4258816" cy="1731640"/>
          </a:xfrm>
          <a:prstGeom prst="cloudCallout">
            <a:avLst>
              <a:gd name="adj1" fmla="val 42790"/>
              <a:gd name="adj2" fmla="val 99190"/>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1" fromWordArt="0" anchor="ctr" anchorCtr="0" forceAA="0" compatLnSpc="1">
            <a:prstTxWarp prst="textNoShape">
              <a:avLst/>
            </a:prstTxWarp>
            <a:noAutofit/>
          </a:bodyPr>
          <a:lstStyle>
            <a:lvl1pPr marL="179388" indent="-179388" algn="r" defTabSz="914400" rtl="1" eaLnBrk="1" latinLnBrk="0" hangingPunct="1">
              <a:spcBef>
                <a:spcPts val="1200"/>
              </a:spcBef>
              <a:buClr>
                <a:schemeClr val="tx1"/>
              </a:buClr>
              <a:buSzTx/>
              <a:buFont typeface="Wingdings" panose="05000000000000000000" pitchFamily="2" charset="2"/>
              <a:buChar char="§"/>
              <a:defRPr sz="1800" kern="1200">
                <a:solidFill>
                  <a:schemeClr val="lt1"/>
                </a:solidFill>
                <a:latin typeface="+mn-lt"/>
                <a:ea typeface="+mn-ea"/>
                <a:cs typeface="+mn-cs"/>
              </a:defRPr>
            </a:lvl1pPr>
            <a:lvl2pPr marL="304800" indent="-125413" algn="r" defTabSz="914400" rtl="1" eaLnBrk="1" latinLnBrk="0" hangingPunct="1">
              <a:spcBef>
                <a:spcPts val="1200"/>
              </a:spcBef>
              <a:buClr>
                <a:schemeClr val="tx1"/>
              </a:buClr>
              <a:buSzPct val="70000"/>
              <a:buFont typeface="Calibri" panose="020F0502020204030204" pitchFamily="34" charset="0"/>
              <a:buChar char="□"/>
              <a:tabLst>
                <a:tab pos="714375" algn="l"/>
              </a:tabLst>
              <a:defRPr sz="1600" kern="1200">
                <a:solidFill>
                  <a:schemeClr val="lt1"/>
                </a:solidFill>
                <a:latin typeface="+mn-lt"/>
                <a:ea typeface="+mn-ea"/>
                <a:cs typeface="+mn-cs"/>
              </a:defRPr>
            </a:lvl2pPr>
            <a:lvl3pPr marL="450850" indent="-146050" algn="r" defTabSz="914400" rtl="1" eaLnBrk="1" latinLnBrk="0" hangingPunct="1">
              <a:spcBef>
                <a:spcPts val="1200"/>
              </a:spcBef>
              <a:buClr>
                <a:schemeClr val="tx1"/>
              </a:buClr>
              <a:buSzTx/>
              <a:buFont typeface="Arial" panose="020B0604020202020204" pitchFamily="34" charset="0"/>
              <a:buChar char="-"/>
              <a:defRPr sz="1400" kern="1200">
                <a:solidFill>
                  <a:schemeClr val="lt1"/>
                </a:solidFill>
                <a:latin typeface="+mn-lt"/>
                <a:ea typeface="+mn-ea"/>
                <a:cs typeface="+mn-cs"/>
              </a:defRPr>
            </a:lvl3pPr>
            <a:lvl4pPr marL="985838" indent="-96838" algn="r" defTabSz="914400" rtl="1" eaLnBrk="1" latinLnBrk="0" hangingPunct="1">
              <a:spcBef>
                <a:spcPts val="1200"/>
              </a:spcBef>
              <a:buClr>
                <a:schemeClr val="tx1"/>
              </a:buClr>
              <a:buSzTx/>
              <a:buFont typeface="Calibri" panose="020F0502020204030204" pitchFamily="34" charset="0"/>
              <a:buChar char="∙"/>
              <a:defRPr sz="1200" kern="1200">
                <a:solidFill>
                  <a:schemeClr val="lt1"/>
                </a:solidFill>
                <a:latin typeface="+mn-lt"/>
                <a:ea typeface="+mn-ea"/>
                <a:cs typeface="+mn-cs"/>
              </a:defRPr>
            </a:lvl4pPr>
            <a:lvl5pPr marL="720725" indent="-180975" algn="r" defTabSz="914400" rtl="1" eaLnBrk="1" latinLnBrk="0" hangingPunct="1">
              <a:spcBef>
                <a:spcPts val="1200"/>
              </a:spcBef>
              <a:buClr>
                <a:schemeClr val="tx1"/>
              </a:buClr>
              <a:buFont typeface="Arial" panose="020B0604020202020204" pitchFamily="34" charset="0"/>
              <a:buChar char="-"/>
              <a:defRPr sz="1100" kern="1200">
                <a:solidFill>
                  <a:schemeClr val="lt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lt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lt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lt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lt1"/>
                </a:solidFill>
                <a:latin typeface="+mn-lt"/>
                <a:ea typeface="+mn-ea"/>
                <a:cs typeface="+mn-cs"/>
              </a:defRPr>
            </a:lvl9pPr>
          </a:lstStyle>
          <a:p>
            <a:pPr algn="ctr"/>
            <a:r>
              <a:rPr lang="en-US" dirty="0" smtClean="0"/>
              <a:t>This will be detailed in the next version’s documentation</a:t>
            </a:r>
            <a:endParaRPr lang="en-US" dirty="0"/>
          </a:p>
        </p:txBody>
      </p:sp>
    </p:spTree>
    <p:extLst>
      <p:ext uri="{BB962C8B-B14F-4D97-AF65-F5344CB8AC3E}">
        <p14:creationId xmlns:p14="http://schemas.microsoft.com/office/powerpoint/2010/main" val="350069702"/>
      </p:ext>
    </p:extLst>
  </p:cSld>
  <p:clrMapOvr>
    <a:masterClrMapping/>
  </p:clrMapOv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he-IL" dirty="0"/>
          </a:p>
        </p:txBody>
      </p:sp>
      <p:sp>
        <p:nvSpPr>
          <p:cNvPr id="3" name="Content Placeholder 2"/>
          <p:cNvSpPr>
            <a:spLocks noGrp="1"/>
          </p:cNvSpPr>
          <p:nvPr>
            <p:ph idx="1"/>
          </p:nvPr>
        </p:nvSpPr>
        <p:spPr/>
        <p:txBody>
          <a:bodyPr>
            <a:normAutofit/>
          </a:bodyPr>
          <a:lstStyle/>
          <a:p>
            <a:pPr algn="l" rtl="0"/>
            <a:r>
              <a:rPr lang="en-US" sz="2000" dirty="0" err="1" smtClean="0"/>
              <a:t>Elta’s</a:t>
            </a:r>
            <a:r>
              <a:rPr lang="en-US" sz="2000" dirty="0" smtClean="0"/>
              <a:t> Cyber Division developed a state of the art methodology and tool for cybersecurity related Threat and Risk assessment</a:t>
            </a:r>
          </a:p>
          <a:p>
            <a:pPr algn="l" rtl="0"/>
            <a:r>
              <a:rPr lang="en-US" sz="2000" dirty="0" smtClean="0"/>
              <a:t>TRADES</a:t>
            </a:r>
            <a:r>
              <a:rPr lang="en-US" sz="2000" dirty="0"/>
              <a:t> </a:t>
            </a:r>
            <a:r>
              <a:rPr lang="en-US" sz="2000" dirty="0" smtClean="0"/>
              <a:t>model based approach enables design of complex systems in a coordinated and documented manner</a:t>
            </a:r>
          </a:p>
          <a:p>
            <a:pPr algn="l" rtl="0"/>
            <a:r>
              <a:rPr lang="en-US" sz="2000" dirty="0" smtClean="0"/>
              <a:t>TRADES domain specific modeling approach facilitates easy and efficient adoption</a:t>
            </a:r>
          </a:p>
          <a:p>
            <a:pPr algn="l" rtl="0"/>
            <a:r>
              <a:rPr lang="en-US" sz="2000" dirty="0" smtClean="0"/>
              <a:t>TRADES supports establishing and maintaining cybersecurity aspects of the design throughout the development and operational product lifecycle</a:t>
            </a:r>
            <a:endParaRPr lang="he-IL" dirty="0" smtClean="0"/>
          </a:p>
        </p:txBody>
      </p:sp>
    </p:spTree>
    <p:extLst>
      <p:ext uri="{BB962C8B-B14F-4D97-AF65-F5344CB8AC3E}">
        <p14:creationId xmlns:p14="http://schemas.microsoft.com/office/powerpoint/2010/main" val="712907226"/>
      </p:ext>
    </p:extLst>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SIRIUS design</a:t>
            </a:r>
            <a:endParaRPr lang="he-IL" dirty="0"/>
          </a:p>
        </p:txBody>
      </p:sp>
      <p:pic>
        <p:nvPicPr>
          <p:cNvPr id="2052" name="Picture 4"/>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1439008" y="1200150"/>
            <a:ext cx="6265984" cy="3394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52807273"/>
      </p:ext>
    </p:extLst>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ctrTitle"/>
          </p:nvPr>
        </p:nvSpPr>
        <p:spPr/>
        <p:txBody>
          <a:bodyPr/>
          <a:lstStyle/>
          <a:p>
            <a:r>
              <a:rPr lang="en-US" dirty="0" smtClean="0"/>
              <a:t>Demonstration</a:t>
            </a:r>
            <a:endParaRPr lang="en-GB" dirty="0"/>
          </a:p>
        </p:txBody>
      </p:sp>
      <p:sp>
        <p:nvSpPr>
          <p:cNvPr id="3" name="Subtitle 2"/>
          <p:cNvSpPr>
            <a:spLocks noGrp="1"/>
          </p:cNvSpPr>
          <p:nvPr>
            <p:ph type="subTitle" idx="1"/>
          </p:nvPr>
        </p:nvSpPr>
        <p:spPr/>
        <p:txBody>
          <a:bodyPr/>
          <a:lstStyle/>
          <a:p>
            <a:endParaRPr lang="he-IL"/>
          </a:p>
        </p:txBody>
      </p:sp>
      <p:sp>
        <p:nvSpPr>
          <p:cNvPr id="2" name="מלבן 1"/>
          <p:cNvSpPr/>
          <p:nvPr/>
        </p:nvSpPr>
        <p:spPr>
          <a:xfrm>
            <a:off x="369948" y="3435846"/>
            <a:ext cx="8404104" cy="55841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r>
              <a:rPr lang="en-US" dirty="0" smtClean="0">
                <a:solidFill>
                  <a:srgbClr val="FFFFFF"/>
                </a:solidFill>
              </a:rPr>
              <a:t>System cybersecurity analysis using TRADES Tool</a:t>
            </a:r>
            <a:endParaRPr lang="en-US" dirty="0">
              <a:solidFill>
                <a:srgbClr val="FFFFFF"/>
              </a:solidFill>
            </a:endParaRPr>
          </a:p>
        </p:txBody>
      </p:sp>
    </p:spTree>
    <p:extLst>
      <p:ext uri="{BB962C8B-B14F-4D97-AF65-F5344CB8AC3E}">
        <p14:creationId xmlns:p14="http://schemas.microsoft.com/office/powerpoint/2010/main" val="3156616810"/>
      </p:ext>
    </p:extLst>
  </p:cSld>
  <p:clrMapOvr>
    <a:masterClrMapping/>
  </p:clrMapOvr>
  <mc:AlternateContent xmlns:mc="http://schemas.openxmlformats.org/markup-compatibility/2006" xmlns:p14="http://schemas.microsoft.com/office/powerpoint/2010/main">
    <mc:Choice Requires="p14">
      <p:transition p14:dur="0"/>
    </mc:Choice>
    <mc:Fallback xmlns:p15="http://schemas.microsoft.com/office/powerpoint/2012/main" xmlns="">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מציין מיקום תוכן 2"/>
          <p:cNvSpPr>
            <a:spLocks noGrp="1"/>
          </p:cNvSpPr>
          <p:nvPr>
            <p:ph idx="1"/>
          </p:nvPr>
        </p:nvSpPr>
        <p:spPr/>
        <p:txBody>
          <a:bodyPr/>
          <a:lstStyle/>
          <a:p>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16568" cy="51255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itle 3"/>
          <p:cNvSpPr>
            <a:spLocks noGrp="1"/>
          </p:cNvSpPr>
          <p:nvPr>
            <p:ph type="title"/>
          </p:nvPr>
        </p:nvSpPr>
        <p:spPr/>
        <p:txBody>
          <a:bodyPr/>
          <a:lstStyle/>
          <a:p>
            <a:endParaRPr lang="he-IL"/>
          </a:p>
        </p:txBody>
      </p:sp>
      <p:sp>
        <p:nvSpPr>
          <p:cNvPr id="7" name="Rounded Rectangular Callout 6"/>
          <p:cNvSpPr/>
          <p:nvPr/>
        </p:nvSpPr>
        <p:spPr>
          <a:xfrm>
            <a:off x="5940152" y="1563638"/>
            <a:ext cx="2952328" cy="1512168"/>
          </a:xfrm>
          <a:prstGeom prst="wedgeRoundRectCallout">
            <a:avLst>
              <a:gd name="adj1" fmla="val -92712"/>
              <a:gd name="adj2" fmla="val -3595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1"/>
            <a:r>
              <a:rPr lang="en-US" dirty="0" smtClean="0"/>
              <a:t>Create a new analysis project (TRADES </a:t>
            </a:r>
            <a:r>
              <a:rPr lang="en-US" dirty="0" smtClean="0"/>
              <a:t>Mode</a:t>
            </a:r>
            <a:r>
              <a:rPr lang="en-US" dirty="0" smtClean="0"/>
              <a:t>l, analysis as </a:t>
            </a:r>
            <a:br>
              <a:rPr lang="en-US" dirty="0" smtClean="0"/>
            </a:br>
            <a:r>
              <a:rPr lang="en-US" dirty="0" smtClean="0"/>
              <a:t>model object</a:t>
            </a:r>
            <a:r>
              <a:rPr lang="en-US" dirty="0" smtClean="0"/>
              <a:t>)</a:t>
            </a:r>
            <a:endParaRPr lang="he-IL" dirty="0"/>
          </a:p>
        </p:txBody>
      </p:sp>
    </p:spTree>
    <p:extLst>
      <p:ext uri="{BB962C8B-B14F-4D97-AF65-F5344CB8AC3E}">
        <p14:creationId xmlns:p14="http://schemas.microsoft.com/office/powerpoint/2010/main" val="2831858278"/>
      </p:ext>
    </p:extLst>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9116568" cy="51255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מציין מיקום תוכן 2"/>
          <p:cNvSpPr>
            <a:spLocks noGrp="1"/>
          </p:cNvSpPr>
          <p:nvPr>
            <p:ph idx="1"/>
          </p:nvPr>
        </p:nvSpPr>
        <p:spPr/>
        <p:txBody>
          <a:bodyPr/>
          <a:lstStyle/>
          <a:p>
            <a:endParaRPr lang="en-US" dirty="0"/>
          </a:p>
        </p:txBody>
      </p:sp>
      <p:sp>
        <p:nvSpPr>
          <p:cNvPr id="4" name="Title 3"/>
          <p:cNvSpPr>
            <a:spLocks noGrp="1"/>
          </p:cNvSpPr>
          <p:nvPr>
            <p:ph type="title"/>
          </p:nvPr>
        </p:nvSpPr>
        <p:spPr/>
        <p:txBody>
          <a:bodyPr/>
          <a:lstStyle/>
          <a:p>
            <a:endParaRPr lang="he-IL"/>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59832" y="1140240"/>
            <a:ext cx="3657600" cy="19355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Rounded Rectangular Callout 6"/>
          <p:cNvSpPr/>
          <p:nvPr/>
        </p:nvSpPr>
        <p:spPr>
          <a:xfrm>
            <a:off x="6660232" y="1986720"/>
            <a:ext cx="2483768" cy="1152128"/>
          </a:xfrm>
          <a:prstGeom prst="wedgeRoundRectCallout">
            <a:avLst>
              <a:gd name="adj1" fmla="val -90875"/>
              <a:gd name="adj2" fmla="val -3623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1"/>
            <a:r>
              <a:rPr lang="en-US" dirty="0" smtClean="0"/>
              <a:t>Apply the </a:t>
            </a:r>
            <a:r>
              <a:rPr lang="en-US" dirty="0" err="1" smtClean="0"/>
              <a:t>TRADESview</a:t>
            </a:r>
            <a:r>
              <a:rPr lang="en-US" dirty="0" smtClean="0"/>
              <a:t> viewpoint to the model</a:t>
            </a:r>
            <a:endParaRPr lang="he-IL" dirty="0"/>
          </a:p>
        </p:txBody>
      </p:sp>
    </p:spTree>
    <p:extLst>
      <p:ext uri="{BB962C8B-B14F-4D97-AF65-F5344CB8AC3E}">
        <p14:creationId xmlns:p14="http://schemas.microsoft.com/office/powerpoint/2010/main" val="4273023415"/>
      </p:ext>
    </p:extLst>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9116568" cy="51255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itle 3"/>
          <p:cNvSpPr>
            <a:spLocks noGrp="1"/>
          </p:cNvSpPr>
          <p:nvPr>
            <p:ph type="title"/>
          </p:nvPr>
        </p:nvSpPr>
        <p:spPr/>
        <p:txBody>
          <a:bodyPr/>
          <a:lstStyle/>
          <a:p>
            <a:pPr rtl="0"/>
            <a:endParaRPr lang="he-IL"/>
          </a:p>
        </p:txBody>
      </p:sp>
      <p:sp>
        <p:nvSpPr>
          <p:cNvPr id="2" name="Content Placeholder 1"/>
          <p:cNvSpPr>
            <a:spLocks noGrp="1"/>
          </p:cNvSpPr>
          <p:nvPr>
            <p:ph idx="1"/>
          </p:nvPr>
        </p:nvSpPr>
        <p:spPr/>
        <p:txBody>
          <a:bodyPr/>
          <a:lstStyle/>
          <a:p>
            <a:pPr algn="l" rtl="0"/>
            <a:endParaRPr lang="he-IL" dirty="0"/>
          </a:p>
        </p:txBody>
      </p:sp>
      <p:sp>
        <p:nvSpPr>
          <p:cNvPr id="3" name="Rounded Rectangular Callout 2"/>
          <p:cNvSpPr/>
          <p:nvPr/>
        </p:nvSpPr>
        <p:spPr>
          <a:xfrm>
            <a:off x="2915816" y="1728952"/>
            <a:ext cx="2736304" cy="378042"/>
          </a:xfrm>
          <a:prstGeom prst="wedgeRoundRectCallout">
            <a:avLst>
              <a:gd name="adj1" fmla="val 50487"/>
              <a:gd name="adj2" fmla="val 8937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smtClean="0"/>
              <a:t>Graphical modeling area</a:t>
            </a:r>
            <a:endParaRPr lang="he-IL" dirty="0"/>
          </a:p>
        </p:txBody>
      </p:sp>
      <p:sp>
        <p:nvSpPr>
          <p:cNvPr id="7" name="Rounded Rectangular Callout 6"/>
          <p:cNvSpPr/>
          <p:nvPr/>
        </p:nvSpPr>
        <p:spPr>
          <a:xfrm>
            <a:off x="5998444" y="1131590"/>
            <a:ext cx="2101948" cy="360040"/>
          </a:xfrm>
          <a:prstGeom prst="wedgeRoundRectCallout">
            <a:avLst>
              <a:gd name="adj1" fmla="val 56330"/>
              <a:gd name="adj2" fmla="val 8366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smtClean="0"/>
              <a:t>Modeling toolbox</a:t>
            </a:r>
            <a:endParaRPr lang="he-IL" dirty="0"/>
          </a:p>
        </p:txBody>
      </p:sp>
      <p:sp>
        <p:nvSpPr>
          <p:cNvPr id="8" name="Rounded Rectangular Callout 7"/>
          <p:cNvSpPr/>
          <p:nvPr/>
        </p:nvSpPr>
        <p:spPr>
          <a:xfrm>
            <a:off x="0" y="1950157"/>
            <a:ext cx="2160240" cy="378042"/>
          </a:xfrm>
          <a:prstGeom prst="wedgeRoundRectCallout">
            <a:avLst>
              <a:gd name="adj1" fmla="val -15101"/>
              <a:gd name="adj2" fmla="val -9329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smtClean="0"/>
              <a:t>Navigation tree</a:t>
            </a:r>
            <a:endParaRPr lang="he-IL" dirty="0"/>
          </a:p>
        </p:txBody>
      </p:sp>
      <p:sp>
        <p:nvSpPr>
          <p:cNvPr id="9" name="Rounded Rectangular Callout 8"/>
          <p:cNvSpPr/>
          <p:nvPr/>
        </p:nvSpPr>
        <p:spPr>
          <a:xfrm>
            <a:off x="4558284" y="3003798"/>
            <a:ext cx="2880320" cy="540060"/>
          </a:xfrm>
          <a:prstGeom prst="wedgeRoundRectCallout">
            <a:avLst>
              <a:gd name="adj1" fmla="val -99868"/>
              <a:gd name="adj2" fmla="val 10197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smtClean="0"/>
              <a:t>Model element properties</a:t>
            </a:r>
            <a:endParaRPr lang="he-IL" dirty="0"/>
          </a:p>
        </p:txBody>
      </p:sp>
    </p:spTree>
    <p:extLst>
      <p:ext uri="{BB962C8B-B14F-4D97-AF65-F5344CB8AC3E}">
        <p14:creationId xmlns:p14="http://schemas.microsoft.com/office/powerpoint/2010/main" val="125977022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P spid="8" grpId="0" animBg="1"/>
      <p:bldP spid="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9116568" cy="51255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itle 3"/>
          <p:cNvSpPr>
            <a:spLocks noGrp="1"/>
          </p:cNvSpPr>
          <p:nvPr>
            <p:ph type="title"/>
          </p:nvPr>
        </p:nvSpPr>
        <p:spPr/>
        <p:txBody>
          <a:bodyPr/>
          <a:lstStyle/>
          <a:p>
            <a:endParaRPr lang="he-IL"/>
          </a:p>
        </p:txBody>
      </p:sp>
      <p:sp>
        <p:nvSpPr>
          <p:cNvPr id="2" name="Content Placeholder 1"/>
          <p:cNvSpPr>
            <a:spLocks noGrp="1"/>
          </p:cNvSpPr>
          <p:nvPr>
            <p:ph idx="1"/>
          </p:nvPr>
        </p:nvSpPr>
        <p:spPr/>
        <p:txBody>
          <a:bodyPr/>
          <a:lstStyle/>
          <a:p>
            <a:endParaRPr lang="he-IL" dirty="0"/>
          </a:p>
        </p:txBody>
      </p:sp>
      <p:sp>
        <p:nvSpPr>
          <p:cNvPr id="6" name="Rounded Rectangular Callout 5"/>
          <p:cNvSpPr/>
          <p:nvPr/>
        </p:nvSpPr>
        <p:spPr>
          <a:xfrm>
            <a:off x="2516637" y="2502232"/>
            <a:ext cx="5976664" cy="684076"/>
          </a:xfrm>
          <a:prstGeom prst="wedgeRoundRectCallout">
            <a:avLst>
              <a:gd name="adj1" fmla="val 46506"/>
              <a:gd name="adj2" fmla="val -17321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1"/>
            <a:r>
              <a:rPr lang="en-US" dirty="0" smtClean="0"/>
              <a:t>In a TRADES Diagram, u</a:t>
            </a:r>
            <a:r>
              <a:rPr lang="en-US" dirty="0" smtClean="0"/>
              <a:t>se </a:t>
            </a:r>
            <a:r>
              <a:rPr lang="en-US" dirty="0" smtClean="0"/>
              <a:t>“component” to add a new physical/logical system component</a:t>
            </a:r>
            <a:endParaRPr lang="he-IL" dirty="0"/>
          </a:p>
        </p:txBody>
      </p:sp>
      <p:sp>
        <p:nvSpPr>
          <p:cNvPr id="7" name="Striped Right Arrow 6"/>
          <p:cNvSpPr/>
          <p:nvPr/>
        </p:nvSpPr>
        <p:spPr>
          <a:xfrm rot="16200000">
            <a:off x="4470236" y="2199426"/>
            <a:ext cx="384450" cy="221159"/>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1"/>
            <a:endParaRPr lang="he-IL" dirty="0"/>
          </a:p>
        </p:txBody>
      </p:sp>
    </p:spTree>
    <p:extLst>
      <p:ext uri="{BB962C8B-B14F-4D97-AF65-F5344CB8AC3E}">
        <p14:creationId xmlns:p14="http://schemas.microsoft.com/office/powerpoint/2010/main" val="1421863781"/>
      </p:ext>
    </p:extLst>
  </p:cSld>
  <p:clrMapOvr>
    <a:masterClrMapping/>
  </p:clrMapOvr>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AS_NET" val="4.0.30319.34209"/>
  <p:tag name="AS_OS" val="Microsoft Windows NT 6.2.9200.0"/>
  <p:tag name="AS_RELEASE_DATE" val="2017.04.19"/>
  <p:tag name="AS_TITLE" val="Aspose.Slides for .NET 2.0"/>
  <p:tag name="AS_VERSION" val="17.4"/>
</p:tagLst>
</file>

<file path=ppt/theme/theme1.xml><?xml version="1.0" encoding="utf-8"?>
<a:theme xmlns:a="http://schemas.openxmlformats.org/drawingml/2006/main" name="Office Theme">
  <a:themeElements>
    <a:clrScheme name="תעשיה אווירית">
      <a:dk1>
        <a:srgbClr val="0C4876"/>
      </a:dk1>
      <a:lt1>
        <a:srgbClr val="FFFFFF"/>
      </a:lt1>
      <a:dk2>
        <a:srgbClr val="646464"/>
      </a:dk2>
      <a:lt2>
        <a:srgbClr val="D0D0D2"/>
      </a:lt2>
      <a:accent1>
        <a:srgbClr val="316079"/>
      </a:accent1>
      <a:accent2>
        <a:srgbClr val="5696BA"/>
      </a:accent2>
      <a:accent3>
        <a:srgbClr val="9AC1D6"/>
      </a:accent3>
      <a:accent4>
        <a:srgbClr val="CCDDE7"/>
      </a:accent4>
      <a:accent5>
        <a:srgbClr val="D0D0D0"/>
      </a:accent5>
      <a:accent6>
        <a:srgbClr val="A4A4A4"/>
      </a:accent6>
      <a:hlink>
        <a:srgbClr val="646464"/>
      </a:hlink>
      <a:folHlink>
        <a:srgbClr val="0C4876"/>
      </a:folHlink>
    </a:clrScheme>
    <a:fontScheme name="Office קלאסי 2">
      <a:majorFont>
        <a:latin typeface="Arial"/>
        <a:ea typeface="Arial"/>
        <a:cs typeface="Arial"/>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Arial"/>
        <a:cs typeface="Arial"/>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1" anchor="ctr"/>
      <a:lstStyle>
        <a:defPPr algn="ctr" rtl="1">
          <a:defRPr dirty="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1">
        <a:spAutoFit/>
      </a:bodyPr>
      <a:lstStyle>
        <a:defPPr algn="r" rtl="1">
          <a:defRPr dirty="0"/>
        </a:defPPr>
      </a:lstStyle>
    </a:tx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4FB4A8B-284D-4EF9-A573-A942689C24C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0</TotalTime>
  <Words>436</Words>
  <Application>Microsoft Office PowerPoint</Application>
  <PresentationFormat>‫הצגה על המסך (16:9)</PresentationFormat>
  <Paragraphs>54</Paragraphs>
  <Slides>37</Slides>
  <Notes>0</Notes>
  <HiddenSlides>0</HiddenSlides>
  <MMClips>0</MMClips>
  <ScaleCrop>false</ScaleCrop>
  <HeadingPairs>
    <vt:vector size="4" baseType="variant">
      <vt:variant>
        <vt:lpstr>ערכת נושא</vt:lpstr>
      </vt:variant>
      <vt:variant>
        <vt:i4>1</vt:i4>
      </vt:variant>
      <vt:variant>
        <vt:lpstr>כותרות שקופיות</vt:lpstr>
      </vt:variant>
      <vt:variant>
        <vt:i4>37</vt:i4>
      </vt:variant>
    </vt:vector>
  </HeadingPairs>
  <TitlesOfParts>
    <vt:vector size="38" baseType="lpstr">
      <vt:lpstr>Office Theme</vt:lpstr>
      <vt:lpstr>MODEL Based Threat &amp; Risk Assessment</vt:lpstr>
      <vt:lpstr>TRADES</vt:lpstr>
      <vt:lpstr>ECORE Metamodel</vt:lpstr>
      <vt:lpstr>SIRIUS design</vt:lpstr>
      <vt:lpstr>Demonstration</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Summary</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2020-02-17T13:12:14Z</dcterms:created>
  <dcterms:modified xsi:type="dcterms:W3CDTF">2020-08-13T07:03:31Z</dcterms:modified>
</cp:coreProperties>
</file>